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Inconsolata"/>
      <p:regular r:id="rId39"/>
      <p:bold r:id="rId40"/>
    </p:embeddedFont>
    <p:embeddedFont>
      <p:font typeface="Nunito"/>
      <p:regular r:id="rId41"/>
      <p:bold r:id="rId42"/>
      <p:italic r:id="rId43"/>
      <p:boldItalic r:id="rId44"/>
    </p:embeddedFont>
    <p:embeddedFont>
      <p:font typeface="Maven Pro"/>
      <p:regular r:id="rId45"/>
      <p:bold r:id="rId46"/>
    </p:embeddedFont>
    <p:embeddedFont>
      <p:font typeface="Josefin Sans"/>
      <p:regular r:id="rId47"/>
      <p:bold r:id="rId48"/>
      <p:italic r:id="rId49"/>
      <p:boldItalic r:id="rId50"/>
    </p:embeddedFont>
    <p:embeddedFont>
      <p:font typeface="Helvetica Neue"/>
      <p:regular r:id="rId51"/>
      <p:bold r:id="rId52"/>
      <p:italic r:id="rId53"/>
      <p:bold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9" roundtripDataSignature="AMtx7mgKfqekbVWVuu/NhVImBUVtbl9P4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602978-1901-4556-9E89-48C2844CCDF1}">
  <a:tblStyle styleId="{2C602978-1901-4556-9E89-48C2844CCDF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Inconsolata-bold.fntdata"/><Relationship Id="rId42" Type="http://schemas.openxmlformats.org/officeDocument/2006/relationships/font" Target="fonts/Nunito-bold.fntdata"/><Relationship Id="rId41" Type="http://schemas.openxmlformats.org/officeDocument/2006/relationships/font" Target="fonts/Nunito-regular.fntdata"/><Relationship Id="rId44" Type="http://schemas.openxmlformats.org/officeDocument/2006/relationships/font" Target="fonts/Nunito-boldItalic.fntdata"/><Relationship Id="rId43" Type="http://schemas.openxmlformats.org/officeDocument/2006/relationships/font" Target="fonts/Nunito-italic.fntdata"/><Relationship Id="rId46" Type="http://schemas.openxmlformats.org/officeDocument/2006/relationships/font" Target="fonts/MavenPro-bold.fntdata"/><Relationship Id="rId45" Type="http://schemas.openxmlformats.org/officeDocument/2006/relationships/font" Target="fonts/MavenPr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JosefinSans-bold.fntdata"/><Relationship Id="rId47" Type="http://schemas.openxmlformats.org/officeDocument/2006/relationships/font" Target="fonts/JosefinSans-regular.fntdata"/><Relationship Id="rId49" Type="http://schemas.openxmlformats.org/officeDocument/2006/relationships/font" Target="fonts/Josefi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Inconsolata-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elveticaNeue-regular.fntdata"/><Relationship Id="rId50" Type="http://schemas.openxmlformats.org/officeDocument/2006/relationships/font" Target="fonts/JosefinSans-boldItalic.fntdata"/><Relationship Id="rId53" Type="http://schemas.openxmlformats.org/officeDocument/2006/relationships/font" Target="fonts/HelveticaNeue-italic.fntdata"/><Relationship Id="rId52" Type="http://schemas.openxmlformats.org/officeDocument/2006/relationships/font" Target="fonts/HelveticaNeue-bold.fntdata"/><Relationship Id="rId11" Type="http://schemas.openxmlformats.org/officeDocument/2006/relationships/slide" Target="slides/slide6.xml"/><Relationship Id="rId55" Type="http://schemas.openxmlformats.org/officeDocument/2006/relationships/font" Target="fonts/OpenSans-regular.fntdata"/><Relationship Id="rId10" Type="http://schemas.openxmlformats.org/officeDocument/2006/relationships/slide" Target="slides/slide5.xml"/><Relationship Id="rId54" Type="http://schemas.openxmlformats.org/officeDocument/2006/relationships/font" Target="fonts/HelveticaNeue-boldItalic.fntdata"/><Relationship Id="rId13" Type="http://schemas.openxmlformats.org/officeDocument/2006/relationships/slide" Target="slides/slide8.xml"/><Relationship Id="rId57" Type="http://schemas.openxmlformats.org/officeDocument/2006/relationships/font" Target="fonts/OpenSans-italic.fntdata"/><Relationship Id="rId12" Type="http://schemas.openxmlformats.org/officeDocument/2006/relationships/slide" Target="slides/slide7.xml"/><Relationship Id="rId56" Type="http://schemas.openxmlformats.org/officeDocument/2006/relationships/font" Target="fonts/OpenSans-bold.fntdata"/><Relationship Id="rId15" Type="http://schemas.openxmlformats.org/officeDocument/2006/relationships/slide" Target="slides/slide10.xml"/><Relationship Id="rId59" Type="http://customschemas.google.com/relationships/presentationmetadata" Target="metadata"/><Relationship Id="rId14" Type="http://schemas.openxmlformats.org/officeDocument/2006/relationships/slide" Target="slides/slide9.xml"/><Relationship Id="rId58"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4063740854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g24063740854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4063740854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g24063740854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Font typeface="Arial"/>
              <a:buChar char="•"/>
            </a:pPr>
            <a:r>
              <a:rPr b="0" i="0" lang="en-US">
                <a:solidFill>
                  <a:srgbClr val="333333"/>
                </a:solidFill>
                <a:latin typeface="Helvetica Neue"/>
                <a:ea typeface="Helvetica Neue"/>
                <a:cs typeface="Helvetica Neue"/>
                <a:sym typeface="Helvetica Neue"/>
              </a:rPr>
              <a:t>Sinh thiết kim lõi: Xét nghiệm này sử dụng kim cỡ trung bình, lớn để tiếp cận lõi mô trung tâm, ví dụ lấy mô từ lõi trung tâm khối u trong vú.</a:t>
            </a:r>
            <a:endParaRPr/>
          </a:p>
          <a:p>
            <a:pPr indent="-298450" lvl="0" marL="457200" rtl="0" algn="l">
              <a:lnSpc>
                <a:spcPct val="100000"/>
              </a:lnSpc>
              <a:spcBef>
                <a:spcPts val="0"/>
              </a:spcBef>
              <a:spcAft>
                <a:spcPts val="0"/>
              </a:spcAft>
              <a:buSzPts val="1100"/>
              <a:buFont typeface="Arial"/>
              <a:buChar char="•"/>
            </a:pPr>
            <a:r>
              <a:rPr b="0" i="0" lang="en-US">
                <a:solidFill>
                  <a:srgbClr val="333333"/>
                </a:solidFill>
                <a:latin typeface="Helvetica Neue"/>
                <a:ea typeface="Helvetica Neue"/>
                <a:cs typeface="Helvetica Neue"/>
                <a:sym typeface="Helvetica Neue"/>
              </a:rPr>
              <a:t>Sinh thiết kim nhỏ: Xét nghiệm sinh thiết này sử dụng một kim nhỏ được gắn vào ống tiêm, cho phép rút chất lỏng và tế bào, dùng trong trường hợp bướu, khối u sờ thấy được.</a:t>
            </a:r>
            <a:br>
              <a:rPr lang="en-US"/>
            </a:b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Font typeface="Arial"/>
              <a:buChar char="•"/>
            </a:pPr>
            <a:r>
              <a:rPr b="0" i="0" lang="en-US">
                <a:solidFill>
                  <a:srgbClr val="333333"/>
                </a:solidFill>
                <a:latin typeface="Helvetica Neue"/>
                <a:ea typeface="Helvetica Neue"/>
                <a:cs typeface="Helvetica Neue"/>
                <a:sym typeface="Helvetica Neue"/>
              </a:rPr>
              <a:t>Sinh thiết kim lõi: Xét nghiệm này sử dụng kim cỡ trung bình, lớn để tiếp cận lõi mô trung tâm, ví dụ lấy mô từ lõi trung tâm khối u trong vú.</a:t>
            </a:r>
            <a:endParaRPr/>
          </a:p>
          <a:p>
            <a:pPr indent="-298450" lvl="0" marL="457200" rtl="0" algn="l">
              <a:lnSpc>
                <a:spcPct val="100000"/>
              </a:lnSpc>
              <a:spcBef>
                <a:spcPts val="0"/>
              </a:spcBef>
              <a:spcAft>
                <a:spcPts val="0"/>
              </a:spcAft>
              <a:buSzPts val="1100"/>
              <a:buFont typeface="Arial"/>
              <a:buChar char="•"/>
            </a:pPr>
            <a:r>
              <a:rPr b="0" i="0" lang="en-US">
                <a:solidFill>
                  <a:srgbClr val="333333"/>
                </a:solidFill>
                <a:latin typeface="Helvetica Neue"/>
                <a:ea typeface="Helvetica Neue"/>
                <a:cs typeface="Helvetica Neue"/>
                <a:sym typeface="Helvetica Neue"/>
              </a:rPr>
              <a:t>Sinh thiết kim nhỏ: Xét nghiệm sinh thiết này sử dụng một kim nhỏ được gắn vào ống tiêm, cho phép rút chất lỏng và tế bào, dùng trong trường hợp bướu, khối u sờ thấy được.</a:t>
            </a:r>
            <a:br>
              <a:rPr lang="en-US"/>
            </a:b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4063740854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 name="Google Shape;870;g24063740854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4063740854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g24063740854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0" name="Google Shape;91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0" name="Google Shape;9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 name="Google Shape;95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3" name="Google Shape;97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3" name="Google Shape;99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4063740854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3" name="Google Shape;1013;g24063740854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4063740854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3" name="Google Shape;1033;g24063740854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24063740854_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4" name="Google Shape;1054;g24063740854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5" name="Google Shape;107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9" name="Google Shape;113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4063740854_0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0" name="Google Shape;1160;g24063740854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24063740854_0_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1" name="Google Shape;1181;g24063740854_0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4063740e8e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0" name="Google Shape;1200;g24063740e8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1" name="Google Shape;122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3" name="Google Shape;124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5" name="Google Shape;126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6" name="Google Shape;128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7" name="Google Shape;130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4063740854_0_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24063740854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grpSp>
        <p:nvGrpSpPr>
          <p:cNvPr id="9" name="Google Shape;9;p27"/>
          <p:cNvGrpSpPr/>
          <p:nvPr/>
        </p:nvGrpSpPr>
        <p:grpSpPr>
          <a:xfrm>
            <a:off x="-278700" y="-5062696"/>
            <a:ext cx="9621724" cy="15319654"/>
            <a:chOff x="-95250" y="1991329"/>
            <a:chExt cx="9621724" cy="15319654"/>
          </a:xfrm>
        </p:grpSpPr>
        <p:grpSp>
          <p:nvGrpSpPr>
            <p:cNvPr id="10" name="Google Shape;10;p27"/>
            <p:cNvGrpSpPr/>
            <p:nvPr/>
          </p:nvGrpSpPr>
          <p:grpSpPr>
            <a:xfrm>
              <a:off x="-95250" y="6796775"/>
              <a:ext cx="9621724" cy="5658000"/>
              <a:chOff x="-95250" y="6796775"/>
              <a:chExt cx="9621724" cy="5658000"/>
            </a:xfrm>
          </p:grpSpPr>
          <p:cxnSp>
            <p:nvCxnSpPr>
              <p:cNvPr id="11" name="Google Shape;11;p27"/>
              <p:cNvCxnSpPr/>
              <p:nvPr/>
            </p:nvCxnSpPr>
            <p:spPr>
              <a:xfrm>
                <a:off x="792285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2" name="Google Shape;12;p27"/>
              <p:cNvCxnSpPr/>
              <p:nvPr/>
            </p:nvCxnSpPr>
            <p:spPr>
              <a:xfrm>
                <a:off x="8323759"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3" name="Google Shape;13;p27"/>
              <p:cNvCxnSpPr/>
              <p:nvPr/>
            </p:nvCxnSpPr>
            <p:spPr>
              <a:xfrm>
                <a:off x="8724664"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4" name="Google Shape;14;p27"/>
              <p:cNvCxnSpPr/>
              <p:nvPr/>
            </p:nvCxnSpPr>
            <p:spPr>
              <a:xfrm>
                <a:off x="9125569"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5" name="Google Shape;15;p27"/>
              <p:cNvCxnSpPr/>
              <p:nvPr/>
            </p:nvCxnSpPr>
            <p:spPr>
              <a:xfrm>
                <a:off x="9526474"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6" name="Google Shape;16;p27"/>
              <p:cNvCxnSpPr/>
              <p:nvPr/>
            </p:nvCxnSpPr>
            <p:spPr>
              <a:xfrm>
                <a:off x="391380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7" name="Google Shape;17;p27"/>
              <p:cNvCxnSpPr/>
              <p:nvPr/>
            </p:nvCxnSpPr>
            <p:spPr>
              <a:xfrm>
                <a:off x="4314707"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8" name="Google Shape;18;p27"/>
              <p:cNvCxnSpPr/>
              <p:nvPr/>
            </p:nvCxnSpPr>
            <p:spPr>
              <a:xfrm>
                <a:off x="471561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9" name="Google Shape;19;p27"/>
              <p:cNvCxnSpPr/>
              <p:nvPr/>
            </p:nvCxnSpPr>
            <p:spPr>
              <a:xfrm>
                <a:off x="5116517"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0" name="Google Shape;20;p27"/>
              <p:cNvCxnSpPr/>
              <p:nvPr/>
            </p:nvCxnSpPr>
            <p:spPr>
              <a:xfrm>
                <a:off x="551742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1" name="Google Shape;21;p27"/>
              <p:cNvCxnSpPr/>
              <p:nvPr/>
            </p:nvCxnSpPr>
            <p:spPr>
              <a:xfrm>
                <a:off x="591832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2" name="Google Shape;22;p27"/>
              <p:cNvCxnSpPr/>
              <p:nvPr/>
            </p:nvCxnSpPr>
            <p:spPr>
              <a:xfrm>
                <a:off x="631923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3" name="Google Shape;23;p27"/>
              <p:cNvCxnSpPr/>
              <p:nvPr/>
            </p:nvCxnSpPr>
            <p:spPr>
              <a:xfrm>
                <a:off x="672013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4" name="Google Shape;24;p27"/>
              <p:cNvCxnSpPr/>
              <p:nvPr/>
            </p:nvCxnSpPr>
            <p:spPr>
              <a:xfrm>
                <a:off x="712104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5" name="Google Shape;25;p27"/>
              <p:cNvCxnSpPr/>
              <p:nvPr/>
            </p:nvCxnSpPr>
            <p:spPr>
              <a:xfrm>
                <a:off x="752194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6" name="Google Shape;26;p27"/>
              <p:cNvCxnSpPr/>
              <p:nvPr/>
            </p:nvCxnSpPr>
            <p:spPr>
              <a:xfrm>
                <a:off x="-95250"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7" name="Google Shape;27;p27"/>
              <p:cNvCxnSpPr/>
              <p:nvPr/>
            </p:nvCxnSpPr>
            <p:spPr>
              <a:xfrm>
                <a:off x="305655"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8" name="Google Shape;28;p27"/>
              <p:cNvCxnSpPr/>
              <p:nvPr/>
            </p:nvCxnSpPr>
            <p:spPr>
              <a:xfrm>
                <a:off x="706560"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9" name="Google Shape;29;p27"/>
              <p:cNvCxnSpPr/>
              <p:nvPr/>
            </p:nvCxnSpPr>
            <p:spPr>
              <a:xfrm>
                <a:off x="110746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0" name="Google Shape;30;p27"/>
              <p:cNvCxnSpPr/>
              <p:nvPr/>
            </p:nvCxnSpPr>
            <p:spPr>
              <a:xfrm>
                <a:off x="150837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1" name="Google Shape;31;p27"/>
              <p:cNvCxnSpPr/>
              <p:nvPr/>
            </p:nvCxnSpPr>
            <p:spPr>
              <a:xfrm>
                <a:off x="190927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2" name="Google Shape;32;p27"/>
              <p:cNvCxnSpPr/>
              <p:nvPr/>
            </p:nvCxnSpPr>
            <p:spPr>
              <a:xfrm>
                <a:off x="231018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3" name="Google Shape;33;p27"/>
              <p:cNvCxnSpPr/>
              <p:nvPr/>
            </p:nvCxnSpPr>
            <p:spPr>
              <a:xfrm>
                <a:off x="271108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4" name="Google Shape;34;p27"/>
              <p:cNvCxnSpPr/>
              <p:nvPr/>
            </p:nvCxnSpPr>
            <p:spPr>
              <a:xfrm>
                <a:off x="311199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5" name="Google Shape;35;p27"/>
              <p:cNvCxnSpPr/>
              <p:nvPr/>
            </p:nvCxnSpPr>
            <p:spPr>
              <a:xfrm>
                <a:off x="3512897" y="6796775"/>
                <a:ext cx="0" cy="5658000"/>
              </a:xfrm>
              <a:prstGeom prst="straightConnector1">
                <a:avLst/>
              </a:prstGeom>
              <a:noFill/>
              <a:ln cap="flat" cmpd="sng" w="9525">
                <a:solidFill>
                  <a:schemeClr val="accent1"/>
                </a:solidFill>
                <a:prstDash val="solid"/>
                <a:round/>
                <a:headEnd len="sm" w="sm" type="none"/>
                <a:tailEnd len="sm" w="sm" type="none"/>
              </a:ln>
            </p:spPr>
          </p:cxnSp>
        </p:grpSp>
        <p:grpSp>
          <p:nvGrpSpPr>
            <p:cNvPr id="36" name="Google Shape;36;p27"/>
            <p:cNvGrpSpPr/>
            <p:nvPr/>
          </p:nvGrpSpPr>
          <p:grpSpPr>
            <a:xfrm>
              <a:off x="4755450" y="1991329"/>
              <a:ext cx="0" cy="15319654"/>
              <a:chOff x="4755450" y="1991329"/>
              <a:chExt cx="0" cy="15319654"/>
            </a:xfrm>
          </p:grpSpPr>
          <p:cxnSp>
            <p:nvCxnSpPr>
              <p:cNvPr id="37" name="Google Shape;37;p27"/>
              <p:cNvCxnSpPr/>
              <p:nvPr/>
            </p:nvCxnSpPr>
            <p:spPr>
              <a:xfrm>
                <a:off x="4755450" y="5599467"/>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8" name="Google Shape;38;p27"/>
              <p:cNvCxnSpPr/>
              <p:nvPr/>
            </p:nvCxnSpPr>
            <p:spPr>
              <a:xfrm>
                <a:off x="4755450" y="6000371"/>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9" name="Google Shape;39;p27"/>
              <p:cNvCxnSpPr/>
              <p:nvPr/>
            </p:nvCxnSpPr>
            <p:spPr>
              <a:xfrm>
                <a:off x="4755450" y="6401275"/>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0" name="Google Shape;40;p27"/>
              <p:cNvCxnSpPr/>
              <p:nvPr/>
            </p:nvCxnSpPr>
            <p:spPr>
              <a:xfrm>
                <a:off x="4755450" y="6802179"/>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1" name="Google Shape;41;p27"/>
              <p:cNvCxnSpPr/>
              <p:nvPr/>
            </p:nvCxnSpPr>
            <p:spPr>
              <a:xfrm>
                <a:off x="4755450" y="7203083"/>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2" name="Google Shape;42;p27"/>
              <p:cNvCxnSpPr/>
              <p:nvPr/>
            </p:nvCxnSpPr>
            <p:spPr>
              <a:xfrm>
                <a:off x="4755450" y="1991329"/>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3" name="Google Shape;43;p27"/>
              <p:cNvCxnSpPr/>
              <p:nvPr/>
            </p:nvCxnSpPr>
            <p:spPr>
              <a:xfrm>
                <a:off x="4755450" y="2392233"/>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4" name="Google Shape;44;p27"/>
              <p:cNvCxnSpPr/>
              <p:nvPr/>
            </p:nvCxnSpPr>
            <p:spPr>
              <a:xfrm>
                <a:off x="4755450" y="2793138"/>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5" name="Google Shape;45;p27"/>
              <p:cNvCxnSpPr/>
              <p:nvPr/>
            </p:nvCxnSpPr>
            <p:spPr>
              <a:xfrm>
                <a:off x="4755450" y="3194042"/>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6" name="Google Shape;46;p27"/>
              <p:cNvCxnSpPr/>
              <p:nvPr/>
            </p:nvCxnSpPr>
            <p:spPr>
              <a:xfrm>
                <a:off x="4755450" y="3594946"/>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7" name="Google Shape;47;p27"/>
              <p:cNvCxnSpPr/>
              <p:nvPr/>
            </p:nvCxnSpPr>
            <p:spPr>
              <a:xfrm>
                <a:off x="4755450" y="3995850"/>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8" name="Google Shape;48;p27"/>
              <p:cNvCxnSpPr/>
              <p:nvPr/>
            </p:nvCxnSpPr>
            <p:spPr>
              <a:xfrm>
                <a:off x="4755450" y="4396754"/>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9" name="Google Shape;49;p27"/>
              <p:cNvCxnSpPr/>
              <p:nvPr/>
            </p:nvCxnSpPr>
            <p:spPr>
              <a:xfrm>
                <a:off x="4755450" y="4797658"/>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50" name="Google Shape;50;p27"/>
              <p:cNvCxnSpPr/>
              <p:nvPr/>
            </p:nvCxnSpPr>
            <p:spPr>
              <a:xfrm>
                <a:off x="4755450" y="5198563"/>
                <a:ext cx="0" cy="10107900"/>
              </a:xfrm>
              <a:prstGeom prst="straightConnector1">
                <a:avLst/>
              </a:prstGeom>
              <a:noFill/>
              <a:ln cap="flat" cmpd="sng" w="9525">
                <a:solidFill>
                  <a:schemeClr val="accent1"/>
                </a:solidFill>
                <a:prstDash val="solid"/>
                <a:round/>
                <a:headEnd len="sm" w="sm" type="none"/>
                <a:tailEnd len="sm" w="sm" type="none"/>
              </a:ln>
            </p:spPr>
          </p:cxnSp>
        </p:grpSp>
      </p:grpSp>
      <p:sp>
        <p:nvSpPr>
          <p:cNvPr id="51" name="Google Shape;51;p27"/>
          <p:cNvSpPr/>
          <p:nvPr/>
        </p:nvSpPr>
        <p:spPr>
          <a:xfrm>
            <a:off x="4033210" y="1620814"/>
            <a:ext cx="5434634" cy="3841960"/>
          </a:xfrm>
          <a:custGeom>
            <a:rect b="b" l="l" r="r" t="t"/>
            <a:pathLst>
              <a:path extrusionOk="0" h="92829" w="131311">
                <a:moveTo>
                  <a:pt x="131310" y="670"/>
                </a:moveTo>
                <a:cubicBezTo>
                  <a:pt x="124684" y="1"/>
                  <a:pt x="119912" y="1217"/>
                  <a:pt x="115353" y="3770"/>
                </a:cubicBezTo>
                <a:cubicBezTo>
                  <a:pt x="112222" y="5502"/>
                  <a:pt x="109851" y="8420"/>
                  <a:pt x="106811" y="10366"/>
                </a:cubicBezTo>
                <a:cubicBezTo>
                  <a:pt x="98909" y="15411"/>
                  <a:pt x="88604" y="12737"/>
                  <a:pt x="79273" y="13527"/>
                </a:cubicBezTo>
                <a:cubicBezTo>
                  <a:pt x="68331" y="14469"/>
                  <a:pt x="57996" y="20852"/>
                  <a:pt x="52221" y="30214"/>
                </a:cubicBezTo>
                <a:cubicBezTo>
                  <a:pt x="47357" y="38117"/>
                  <a:pt x="45564" y="47843"/>
                  <a:pt x="39455" y="54774"/>
                </a:cubicBezTo>
                <a:cubicBezTo>
                  <a:pt x="35382" y="59394"/>
                  <a:pt x="29850" y="62312"/>
                  <a:pt x="24378" y="65047"/>
                </a:cubicBezTo>
                <a:cubicBezTo>
                  <a:pt x="18907" y="67813"/>
                  <a:pt x="12554" y="71400"/>
                  <a:pt x="8299" y="75838"/>
                </a:cubicBezTo>
                <a:cubicBezTo>
                  <a:pt x="4074" y="80276"/>
                  <a:pt x="882" y="85929"/>
                  <a:pt x="1" y="92829"/>
                </a:cubicBezTo>
                <a:lnTo>
                  <a:pt x="124867" y="92829"/>
                </a:lnTo>
                <a:cubicBezTo>
                  <a:pt x="128423" y="92829"/>
                  <a:pt x="131310" y="89911"/>
                  <a:pt x="131310" y="86355"/>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7"/>
          <p:cNvSpPr/>
          <p:nvPr/>
        </p:nvSpPr>
        <p:spPr>
          <a:xfrm>
            <a:off x="-95250" y="-95250"/>
            <a:ext cx="2087083" cy="1700643"/>
          </a:xfrm>
          <a:custGeom>
            <a:rect b="b" l="l" r="r" t="t"/>
            <a:pathLst>
              <a:path extrusionOk="0" h="34379" w="42191">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7"/>
          <p:cNvSpPr txBox="1"/>
          <p:nvPr>
            <p:ph idx="1" type="subTitle"/>
          </p:nvPr>
        </p:nvSpPr>
        <p:spPr>
          <a:xfrm>
            <a:off x="713225" y="3595350"/>
            <a:ext cx="4182600" cy="23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4" name="Google Shape;54;p27"/>
          <p:cNvSpPr txBox="1"/>
          <p:nvPr>
            <p:ph type="ctrTitle"/>
          </p:nvPr>
        </p:nvSpPr>
        <p:spPr>
          <a:xfrm>
            <a:off x="713225" y="1203600"/>
            <a:ext cx="5190300" cy="150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5200"/>
              <a:buNone/>
              <a:defRPr sz="48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1">
    <p:spTree>
      <p:nvGrpSpPr>
        <p:cNvPr id="408" name="Shape 408"/>
        <p:cNvGrpSpPr/>
        <p:nvPr/>
      </p:nvGrpSpPr>
      <p:grpSpPr>
        <a:xfrm>
          <a:off x="0" y="0"/>
          <a:ext cx="0" cy="0"/>
          <a:chOff x="0" y="0"/>
          <a:chExt cx="0" cy="0"/>
        </a:xfrm>
      </p:grpSpPr>
      <p:grpSp>
        <p:nvGrpSpPr>
          <p:cNvPr id="409" name="Google Shape;409;p36"/>
          <p:cNvGrpSpPr/>
          <p:nvPr/>
        </p:nvGrpSpPr>
        <p:grpSpPr>
          <a:xfrm>
            <a:off x="-278700" y="-5062696"/>
            <a:ext cx="9621724" cy="15319654"/>
            <a:chOff x="-95250" y="1991329"/>
            <a:chExt cx="9621724" cy="15319654"/>
          </a:xfrm>
        </p:grpSpPr>
        <p:grpSp>
          <p:nvGrpSpPr>
            <p:cNvPr id="410" name="Google Shape;410;p36"/>
            <p:cNvGrpSpPr/>
            <p:nvPr/>
          </p:nvGrpSpPr>
          <p:grpSpPr>
            <a:xfrm>
              <a:off x="-95250" y="6796775"/>
              <a:ext cx="9621724" cy="5658000"/>
              <a:chOff x="-95250" y="6796775"/>
              <a:chExt cx="9621724" cy="5658000"/>
            </a:xfrm>
          </p:grpSpPr>
          <p:cxnSp>
            <p:nvCxnSpPr>
              <p:cNvPr id="411" name="Google Shape;411;p36"/>
              <p:cNvCxnSpPr/>
              <p:nvPr/>
            </p:nvCxnSpPr>
            <p:spPr>
              <a:xfrm>
                <a:off x="792285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12" name="Google Shape;412;p36"/>
              <p:cNvCxnSpPr/>
              <p:nvPr/>
            </p:nvCxnSpPr>
            <p:spPr>
              <a:xfrm>
                <a:off x="8323759"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13" name="Google Shape;413;p36"/>
              <p:cNvCxnSpPr/>
              <p:nvPr/>
            </p:nvCxnSpPr>
            <p:spPr>
              <a:xfrm>
                <a:off x="8724664"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14" name="Google Shape;414;p36"/>
              <p:cNvCxnSpPr/>
              <p:nvPr/>
            </p:nvCxnSpPr>
            <p:spPr>
              <a:xfrm>
                <a:off x="9125569"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15" name="Google Shape;415;p36"/>
              <p:cNvCxnSpPr/>
              <p:nvPr/>
            </p:nvCxnSpPr>
            <p:spPr>
              <a:xfrm>
                <a:off x="9526474"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16" name="Google Shape;416;p36"/>
              <p:cNvCxnSpPr/>
              <p:nvPr/>
            </p:nvCxnSpPr>
            <p:spPr>
              <a:xfrm>
                <a:off x="391380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17" name="Google Shape;417;p36"/>
              <p:cNvCxnSpPr/>
              <p:nvPr/>
            </p:nvCxnSpPr>
            <p:spPr>
              <a:xfrm>
                <a:off x="4314707"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18" name="Google Shape;418;p36"/>
              <p:cNvCxnSpPr/>
              <p:nvPr/>
            </p:nvCxnSpPr>
            <p:spPr>
              <a:xfrm>
                <a:off x="471561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19" name="Google Shape;419;p36"/>
              <p:cNvCxnSpPr/>
              <p:nvPr/>
            </p:nvCxnSpPr>
            <p:spPr>
              <a:xfrm>
                <a:off x="5116517"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20" name="Google Shape;420;p36"/>
              <p:cNvCxnSpPr/>
              <p:nvPr/>
            </p:nvCxnSpPr>
            <p:spPr>
              <a:xfrm>
                <a:off x="551742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21" name="Google Shape;421;p36"/>
              <p:cNvCxnSpPr/>
              <p:nvPr/>
            </p:nvCxnSpPr>
            <p:spPr>
              <a:xfrm>
                <a:off x="591832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22" name="Google Shape;422;p36"/>
              <p:cNvCxnSpPr/>
              <p:nvPr/>
            </p:nvCxnSpPr>
            <p:spPr>
              <a:xfrm>
                <a:off x="631923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23" name="Google Shape;423;p36"/>
              <p:cNvCxnSpPr/>
              <p:nvPr/>
            </p:nvCxnSpPr>
            <p:spPr>
              <a:xfrm>
                <a:off x="672013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24" name="Google Shape;424;p36"/>
              <p:cNvCxnSpPr/>
              <p:nvPr/>
            </p:nvCxnSpPr>
            <p:spPr>
              <a:xfrm>
                <a:off x="712104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25" name="Google Shape;425;p36"/>
              <p:cNvCxnSpPr/>
              <p:nvPr/>
            </p:nvCxnSpPr>
            <p:spPr>
              <a:xfrm>
                <a:off x="752194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26" name="Google Shape;426;p36"/>
              <p:cNvCxnSpPr/>
              <p:nvPr/>
            </p:nvCxnSpPr>
            <p:spPr>
              <a:xfrm>
                <a:off x="-95250"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27" name="Google Shape;427;p36"/>
              <p:cNvCxnSpPr/>
              <p:nvPr/>
            </p:nvCxnSpPr>
            <p:spPr>
              <a:xfrm>
                <a:off x="305655"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28" name="Google Shape;428;p36"/>
              <p:cNvCxnSpPr/>
              <p:nvPr/>
            </p:nvCxnSpPr>
            <p:spPr>
              <a:xfrm>
                <a:off x="706560"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29" name="Google Shape;429;p36"/>
              <p:cNvCxnSpPr/>
              <p:nvPr/>
            </p:nvCxnSpPr>
            <p:spPr>
              <a:xfrm>
                <a:off x="110746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30" name="Google Shape;430;p36"/>
              <p:cNvCxnSpPr/>
              <p:nvPr/>
            </p:nvCxnSpPr>
            <p:spPr>
              <a:xfrm>
                <a:off x="150837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31" name="Google Shape;431;p36"/>
              <p:cNvCxnSpPr/>
              <p:nvPr/>
            </p:nvCxnSpPr>
            <p:spPr>
              <a:xfrm>
                <a:off x="190927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32" name="Google Shape;432;p36"/>
              <p:cNvCxnSpPr/>
              <p:nvPr/>
            </p:nvCxnSpPr>
            <p:spPr>
              <a:xfrm>
                <a:off x="231018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33" name="Google Shape;433;p36"/>
              <p:cNvCxnSpPr/>
              <p:nvPr/>
            </p:nvCxnSpPr>
            <p:spPr>
              <a:xfrm>
                <a:off x="271108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34" name="Google Shape;434;p36"/>
              <p:cNvCxnSpPr/>
              <p:nvPr/>
            </p:nvCxnSpPr>
            <p:spPr>
              <a:xfrm>
                <a:off x="311199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435" name="Google Shape;435;p36"/>
              <p:cNvCxnSpPr/>
              <p:nvPr/>
            </p:nvCxnSpPr>
            <p:spPr>
              <a:xfrm>
                <a:off x="3512897" y="6796775"/>
                <a:ext cx="0" cy="5658000"/>
              </a:xfrm>
              <a:prstGeom prst="straightConnector1">
                <a:avLst/>
              </a:prstGeom>
              <a:noFill/>
              <a:ln cap="flat" cmpd="sng" w="9525">
                <a:solidFill>
                  <a:schemeClr val="accent1"/>
                </a:solidFill>
                <a:prstDash val="solid"/>
                <a:round/>
                <a:headEnd len="sm" w="sm" type="none"/>
                <a:tailEnd len="sm" w="sm" type="none"/>
              </a:ln>
            </p:spPr>
          </p:cxnSp>
        </p:grpSp>
        <p:grpSp>
          <p:nvGrpSpPr>
            <p:cNvPr id="436" name="Google Shape;436;p36"/>
            <p:cNvGrpSpPr/>
            <p:nvPr/>
          </p:nvGrpSpPr>
          <p:grpSpPr>
            <a:xfrm>
              <a:off x="4755450" y="1991329"/>
              <a:ext cx="0" cy="15319654"/>
              <a:chOff x="4755450" y="1991329"/>
              <a:chExt cx="0" cy="15319654"/>
            </a:xfrm>
          </p:grpSpPr>
          <p:cxnSp>
            <p:nvCxnSpPr>
              <p:cNvPr id="437" name="Google Shape;437;p36"/>
              <p:cNvCxnSpPr/>
              <p:nvPr/>
            </p:nvCxnSpPr>
            <p:spPr>
              <a:xfrm>
                <a:off x="4755450" y="5599467"/>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38" name="Google Shape;438;p36"/>
              <p:cNvCxnSpPr/>
              <p:nvPr/>
            </p:nvCxnSpPr>
            <p:spPr>
              <a:xfrm>
                <a:off x="4755450" y="6000371"/>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39" name="Google Shape;439;p36"/>
              <p:cNvCxnSpPr/>
              <p:nvPr/>
            </p:nvCxnSpPr>
            <p:spPr>
              <a:xfrm>
                <a:off x="4755450" y="6401275"/>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40" name="Google Shape;440;p36"/>
              <p:cNvCxnSpPr/>
              <p:nvPr/>
            </p:nvCxnSpPr>
            <p:spPr>
              <a:xfrm>
                <a:off x="4755450" y="6802179"/>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41" name="Google Shape;441;p36"/>
              <p:cNvCxnSpPr/>
              <p:nvPr/>
            </p:nvCxnSpPr>
            <p:spPr>
              <a:xfrm>
                <a:off x="4755450" y="7203083"/>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42" name="Google Shape;442;p36"/>
              <p:cNvCxnSpPr/>
              <p:nvPr/>
            </p:nvCxnSpPr>
            <p:spPr>
              <a:xfrm>
                <a:off x="4755450" y="1991329"/>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43" name="Google Shape;443;p36"/>
              <p:cNvCxnSpPr/>
              <p:nvPr/>
            </p:nvCxnSpPr>
            <p:spPr>
              <a:xfrm>
                <a:off x="4755450" y="2392233"/>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44" name="Google Shape;444;p36"/>
              <p:cNvCxnSpPr/>
              <p:nvPr/>
            </p:nvCxnSpPr>
            <p:spPr>
              <a:xfrm>
                <a:off x="4755450" y="2793138"/>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45" name="Google Shape;445;p36"/>
              <p:cNvCxnSpPr/>
              <p:nvPr/>
            </p:nvCxnSpPr>
            <p:spPr>
              <a:xfrm>
                <a:off x="4755450" y="3194042"/>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46" name="Google Shape;446;p36"/>
              <p:cNvCxnSpPr/>
              <p:nvPr/>
            </p:nvCxnSpPr>
            <p:spPr>
              <a:xfrm>
                <a:off x="4755450" y="3594946"/>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47" name="Google Shape;447;p36"/>
              <p:cNvCxnSpPr/>
              <p:nvPr/>
            </p:nvCxnSpPr>
            <p:spPr>
              <a:xfrm>
                <a:off x="4755450" y="3995850"/>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48" name="Google Shape;448;p36"/>
              <p:cNvCxnSpPr/>
              <p:nvPr/>
            </p:nvCxnSpPr>
            <p:spPr>
              <a:xfrm>
                <a:off x="4755450" y="4396754"/>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49" name="Google Shape;449;p36"/>
              <p:cNvCxnSpPr/>
              <p:nvPr/>
            </p:nvCxnSpPr>
            <p:spPr>
              <a:xfrm>
                <a:off x="4755450" y="4797658"/>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50" name="Google Shape;450;p36"/>
              <p:cNvCxnSpPr/>
              <p:nvPr/>
            </p:nvCxnSpPr>
            <p:spPr>
              <a:xfrm>
                <a:off x="4755450" y="5198563"/>
                <a:ext cx="0" cy="10107900"/>
              </a:xfrm>
              <a:prstGeom prst="straightConnector1">
                <a:avLst/>
              </a:prstGeom>
              <a:noFill/>
              <a:ln cap="flat" cmpd="sng" w="9525">
                <a:solidFill>
                  <a:schemeClr val="accent1"/>
                </a:solidFill>
                <a:prstDash val="solid"/>
                <a:round/>
                <a:headEnd len="sm" w="sm" type="none"/>
                <a:tailEnd len="sm" w="sm" type="none"/>
              </a:ln>
            </p:spPr>
          </p:cxnSp>
        </p:grpSp>
      </p:grpSp>
      <p:sp>
        <p:nvSpPr>
          <p:cNvPr id="451" name="Google Shape;451;p36"/>
          <p:cNvSpPr/>
          <p:nvPr/>
        </p:nvSpPr>
        <p:spPr>
          <a:xfrm flipH="1" rot="10800000">
            <a:off x="-95250" y="3809550"/>
            <a:ext cx="1746180" cy="1422861"/>
          </a:xfrm>
          <a:custGeom>
            <a:rect b="b" l="l" r="r" t="t"/>
            <a:pathLst>
              <a:path extrusionOk="0" h="34379" w="42191">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6"/>
          <p:cNvSpPr/>
          <p:nvPr/>
        </p:nvSpPr>
        <p:spPr>
          <a:xfrm rot="627001">
            <a:off x="7904813" y="-547504"/>
            <a:ext cx="2111177" cy="2833658"/>
          </a:xfrm>
          <a:custGeom>
            <a:rect b="b" l="l" r="r" t="t"/>
            <a:pathLst>
              <a:path extrusionOk="0" h="100975" w="75230">
                <a:moveTo>
                  <a:pt x="70914" y="86506"/>
                </a:moveTo>
                <a:cubicBezTo>
                  <a:pt x="69363" y="92160"/>
                  <a:pt x="64166" y="100427"/>
                  <a:pt x="57600" y="100671"/>
                </a:cubicBezTo>
                <a:cubicBezTo>
                  <a:pt x="48421" y="100975"/>
                  <a:pt x="40731" y="92069"/>
                  <a:pt x="38451" y="83953"/>
                </a:cubicBezTo>
                <a:cubicBezTo>
                  <a:pt x="36718" y="77874"/>
                  <a:pt x="37174" y="70761"/>
                  <a:pt x="33010" y="65959"/>
                </a:cubicBezTo>
                <a:cubicBezTo>
                  <a:pt x="26840" y="58937"/>
                  <a:pt x="14894" y="61521"/>
                  <a:pt x="7204" y="56171"/>
                </a:cubicBezTo>
                <a:cubicBezTo>
                  <a:pt x="2311" y="52706"/>
                  <a:pt x="0" y="45959"/>
                  <a:pt x="1824" y="40214"/>
                </a:cubicBezTo>
                <a:cubicBezTo>
                  <a:pt x="3101" y="36171"/>
                  <a:pt x="6140" y="32645"/>
                  <a:pt x="6171" y="28420"/>
                </a:cubicBezTo>
                <a:cubicBezTo>
                  <a:pt x="6232" y="25685"/>
                  <a:pt x="4925" y="23101"/>
                  <a:pt x="4134" y="20487"/>
                </a:cubicBezTo>
                <a:cubicBezTo>
                  <a:pt x="2432" y="14742"/>
                  <a:pt x="3405" y="6323"/>
                  <a:pt x="8268" y="2858"/>
                </a:cubicBezTo>
                <a:cubicBezTo>
                  <a:pt x="11581" y="517"/>
                  <a:pt x="17204" y="0"/>
                  <a:pt x="20882" y="821"/>
                </a:cubicBezTo>
                <a:cubicBezTo>
                  <a:pt x="24530" y="1642"/>
                  <a:pt x="27873" y="3496"/>
                  <a:pt x="31065" y="5472"/>
                </a:cubicBezTo>
                <a:cubicBezTo>
                  <a:pt x="48998" y="16566"/>
                  <a:pt x="60974" y="34591"/>
                  <a:pt x="68543" y="54986"/>
                </a:cubicBezTo>
                <a:cubicBezTo>
                  <a:pt x="68543" y="54986"/>
                  <a:pt x="75230" y="71217"/>
                  <a:pt x="70914" y="86506"/>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5" name="Shape 55"/>
        <p:cNvGrpSpPr/>
        <p:nvPr/>
      </p:nvGrpSpPr>
      <p:grpSpPr>
        <a:xfrm>
          <a:off x="0" y="0"/>
          <a:ext cx="0" cy="0"/>
          <a:chOff x="0" y="0"/>
          <a:chExt cx="0" cy="0"/>
        </a:xfrm>
      </p:grpSpPr>
      <p:grpSp>
        <p:nvGrpSpPr>
          <p:cNvPr id="56" name="Google Shape;56;p28"/>
          <p:cNvGrpSpPr/>
          <p:nvPr/>
        </p:nvGrpSpPr>
        <p:grpSpPr>
          <a:xfrm>
            <a:off x="-278700" y="-5062696"/>
            <a:ext cx="9621724" cy="15319654"/>
            <a:chOff x="-95250" y="1991329"/>
            <a:chExt cx="9621724" cy="15319654"/>
          </a:xfrm>
        </p:grpSpPr>
        <p:grpSp>
          <p:nvGrpSpPr>
            <p:cNvPr id="57" name="Google Shape;57;p28"/>
            <p:cNvGrpSpPr/>
            <p:nvPr/>
          </p:nvGrpSpPr>
          <p:grpSpPr>
            <a:xfrm>
              <a:off x="-95250" y="6796775"/>
              <a:ext cx="9621724" cy="5658000"/>
              <a:chOff x="-95250" y="6796775"/>
              <a:chExt cx="9621724" cy="5658000"/>
            </a:xfrm>
          </p:grpSpPr>
          <p:cxnSp>
            <p:nvCxnSpPr>
              <p:cNvPr id="58" name="Google Shape;58;p28"/>
              <p:cNvCxnSpPr/>
              <p:nvPr/>
            </p:nvCxnSpPr>
            <p:spPr>
              <a:xfrm>
                <a:off x="792285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59" name="Google Shape;59;p28"/>
              <p:cNvCxnSpPr/>
              <p:nvPr/>
            </p:nvCxnSpPr>
            <p:spPr>
              <a:xfrm>
                <a:off x="8323759"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60" name="Google Shape;60;p28"/>
              <p:cNvCxnSpPr/>
              <p:nvPr/>
            </p:nvCxnSpPr>
            <p:spPr>
              <a:xfrm>
                <a:off x="8724664"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61" name="Google Shape;61;p28"/>
              <p:cNvCxnSpPr/>
              <p:nvPr/>
            </p:nvCxnSpPr>
            <p:spPr>
              <a:xfrm>
                <a:off x="9125569"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62" name="Google Shape;62;p28"/>
              <p:cNvCxnSpPr/>
              <p:nvPr/>
            </p:nvCxnSpPr>
            <p:spPr>
              <a:xfrm>
                <a:off x="9526474"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63" name="Google Shape;63;p28"/>
              <p:cNvCxnSpPr/>
              <p:nvPr/>
            </p:nvCxnSpPr>
            <p:spPr>
              <a:xfrm>
                <a:off x="391380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64" name="Google Shape;64;p28"/>
              <p:cNvCxnSpPr/>
              <p:nvPr/>
            </p:nvCxnSpPr>
            <p:spPr>
              <a:xfrm>
                <a:off x="4314707"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65" name="Google Shape;65;p28"/>
              <p:cNvCxnSpPr/>
              <p:nvPr/>
            </p:nvCxnSpPr>
            <p:spPr>
              <a:xfrm>
                <a:off x="471561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66" name="Google Shape;66;p28"/>
              <p:cNvCxnSpPr/>
              <p:nvPr/>
            </p:nvCxnSpPr>
            <p:spPr>
              <a:xfrm>
                <a:off x="5116517"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67" name="Google Shape;67;p28"/>
              <p:cNvCxnSpPr/>
              <p:nvPr/>
            </p:nvCxnSpPr>
            <p:spPr>
              <a:xfrm>
                <a:off x="551742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68" name="Google Shape;68;p28"/>
              <p:cNvCxnSpPr/>
              <p:nvPr/>
            </p:nvCxnSpPr>
            <p:spPr>
              <a:xfrm>
                <a:off x="591832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69" name="Google Shape;69;p28"/>
              <p:cNvCxnSpPr/>
              <p:nvPr/>
            </p:nvCxnSpPr>
            <p:spPr>
              <a:xfrm>
                <a:off x="631923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70" name="Google Shape;70;p28"/>
              <p:cNvCxnSpPr/>
              <p:nvPr/>
            </p:nvCxnSpPr>
            <p:spPr>
              <a:xfrm>
                <a:off x="672013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71" name="Google Shape;71;p28"/>
              <p:cNvCxnSpPr/>
              <p:nvPr/>
            </p:nvCxnSpPr>
            <p:spPr>
              <a:xfrm>
                <a:off x="712104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72" name="Google Shape;72;p28"/>
              <p:cNvCxnSpPr/>
              <p:nvPr/>
            </p:nvCxnSpPr>
            <p:spPr>
              <a:xfrm>
                <a:off x="752194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73" name="Google Shape;73;p28"/>
              <p:cNvCxnSpPr/>
              <p:nvPr/>
            </p:nvCxnSpPr>
            <p:spPr>
              <a:xfrm>
                <a:off x="-95250"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74" name="Google Shape;74;p28"/>
              <p:cNvCxnSpPr/>
              <p:nvPr/>
            </p:nvCxnSpPr>
            <p:spPr>
              <a:xfrm>
                <a:off x="305655"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75" name="Google Shape;75;p28"/>
              <p:cNvCxnSpPr/>
              <p:nvPr/>
            </p:nvCxnSpPr>
            <p:spPr>
              <a:xfrm>
                <a:off x="706560"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76" name="Google Shape;76;p28"/>
              <p:cNvCxnSpPr/>
              <p:nvPr/>
            </p:nvCxnSpPr>
            <p:spPr>
              <a:xfrm>
                <a:off x="110746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77" name="Google Shape;77;p28"/>
              <p:cNvCxnSpPr/>
              <p:nvPr/>
            </p:nvCxnSpPr>
            <p:spPr>
              <a:xfrm>
                <a:off x="150837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78" name="Google Shape;78;p28"/>
              <p:cNvCxnSpPr/>
              <p:nvPr/>
            </p:nvCxnSpPr>
            <p:spPr>
              <a:xfrm>
                <a:off x="190927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79" name="Google Shape;79;p28"/>
              <p:cNvCxnSpPr/>
              <p:nvPr/>
            </p:nvCxnSpPr>
            <p:spPr>
              <a:xfrm>
                <a:off x="231018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80" name="Google Shape;80;p28"/>
              <p:cNvCxnSpPr/>
              <p:nvPr/>
            </p:nvCxnSpPr>
            <p:spPr>
              <a:xfrm>
                <a:off x="271108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81" name="Google Shape;81;p28"/>
              <p:cNvCxnSpPr/>
              <p:nvPr/>
            </p:nvCxnSpPr>
            <p:spPr>
              <a:xfrm>
                <a:off x="311199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82" name="Google Shape;82;p28"/>
              <p:cNvCxnSpPr/>
              <p:nvPr/>
            </p:nvCxnSpPr>
            <p:spPr>
              <a:xfrm>
                <a:off x="3512897" y="6796775"/>
                <a:ext cx="0" cy="5658000"/>
              </a:xfrm>
              <a:prstGeom prst="straightConnector1">
                <a:avLst/>
              </a:prstGeom>
              <a:noFill/>
              <a:ln cap="flat" cmpd="sng" w="9525">
                <a:solidFill>
                  <a:schemeClr val="accent1"/>
                </a:solidFill>
                <a:prstDash val="solid"/>
                <a:round/>
                <a:headEnd len="sm" w="sm" type="none"/>
                <a:tailEnd len="sm" w="sm" type="none"/>
              </a:ln>
            </p:spPr>
          </p:cxnSp>
        </p:grpSp>
        <p:grpSp>
          <p:nvGrpSpPr>
            <p:cNvPr id="83" name="Google Shape;83;p28"/>
            <p:cNvGrpSpPr/>
            <p:nvPr/>
          </p:nvGrpSpPr>
          <p:grpSpPr>
            <a:xfrm>
              <a:off x="4755450" y="1991329"/>
              <a:ext cx="0" cy="15319654"/>
              <a:chOff x="4755450" y="1991329"/>
              <a:chExt cx="0" cy="15319654"/>
            </a:xfrm>
          </p:grpSpPr>
          <p:cxnSp>
            <p:nvCxnSpPr>
              <p:cNvPr id="84" name="Google Shape;84;p28"/>
              <p:cNvCxnSpPr/>
              <p:nvPr/>
            </p:nvCxnSpPr>
            <p:spPr>
              <a:xfrm>
                <a:off x="4755450" y="5599467"/>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85" name="Google Shape;85;p28"/>
              <p:cNvCxnSpPr/>
              <p:nvPr/>
            </p:nvCxnSpPr>
            <p:spPr>
              <a:xfrm>
                <a:off x="4755450" y="6000371"/>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86" name="Google Shape;86;p28"/>
              <p:cNvCxnSpPr/>
              <p:nvPr/>
            </p:nvCxnSpPr>
            <p:spPr>
              <a:xfrm>
                <a:off x="4755450" y="6401275"/>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87" name="Google Shape;87;p28"/>
              <p:cNvCxnSpPr/>
              <p:nvPr/>
            </p:nvCxnSpPr>
            <p:spPr>
              <a:xfrm>
                <a:off x="4755450" y="6802179"/>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88" name="Google Shape;88;p28"/>
              <p:cNvCxnSpPr/>
              <p:nvPr/>
            </p:nvCxnSpPr>
            <p:spPr>
              <a:xfrm>
                <a:off x="4755450" y="7203083"/>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89" name="Google Shape;89;p28"/>
              <p:cNvCxnSpPr/>
              <p:nvPr/>
            </p:nvCxnSpPr>
            <p:spPr>
              <a:xfrm>
                <a:off x="4755450" y="1991329"/>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90" name="Google Shape;90;p28"/>
              <p:cNvCxnSpPr/>
              <p:nvPr/>
            </p:nvCxnSpPr>
            <p:spPr>
              <a:xfrm>
                <a:off x="4755450" y="2392233"/>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91" name="Google Shape;91;p28"/>
              <p:cNvCxnSpPr/>
              <p:nvPr/>
            </p:nvCxnSpPr>
            <p:spPr>
              <a:xfrm>
                <a:off x="4755450" y="2793138"/>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92" name="Google Shape;92;p28"/>
              <p:cNvCxnSpPr/>
              <p:nvPr/>
            </p:nvCxnSpPr>
            <p:spPr>
              <a:xfrm>
                <a:off x="4755450" y="3194042"/>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93" name="Google Shape;93;p28"/>
              <p:cNvCxnSpPr/>
              <p:nvPr/>
            </p:nvCxnSpPr>
            <p:spPr>
              <a:xfrm>
                <a:off x="4755450" y="3594946"/>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94" name="Google Shape;94;p28"/>
              <p:cNvCxnSpPr/>
              <p:nvPr/>
            </p:nvCxnSpPr>
            <p:spPr>
              <a:xfrm>
                <a:off x="4755450" y="3995850"/>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95" name="Google Shape;95;p28"/>
              <p:cNvCxnSpPr/>
              <p:nvPr/>
            </p:nvCxnSpPr>
            <p:spPr>
              <a:xfrm>
                <a:off x="4755450" y="4396754"/>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96" name="Google Shape;96;p28"/>
              <p:cNvCxnSpPr/>
              <p:nvPr/>
            </p:nvCxnSpPr>
            <p:spPr>
              <a:xfrm>
                <a:off x="4755450" y="4797658"/>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97" name="Google Shape;97;p28"/>
              <p:cNvCxnSpPr/>
              <p:nvPr/>
            </p:nvCxnSpPr>
            <p:spPr>
              <a:xfrm>
                <a:off x="4755450" y="5198563"/>
                <a:ext cx="0" cy="10107900"/>
              </a:xfrm>
              <a:prstGeom prst="straightConnector1">
                <a:avLst/>
              </a:prstGeom>
              <a:noFill/>
              <a:ln cap="flat" cmpd="sng" w="9525">
                <a:solidFill>
                  <a:schemeClr val="accent1"/>
                </a:solidFill>
                <a:prstDash val="solid"/>
                <a:round/>
                <a:headEnd len="sm" w="sm" type="none"/>
                <a:tailEnd len="sm" w="sm" type="none"/>
              </a:ln>
            </p:spPr>
          </p:cxnSp>
        </p:grpSp>
      </p:grpSp>
      <p:sp>
        <p:nvSpPr>
          <p:cNvPr id="98" name="Google Shape;98;p28"/>
          <p:cNvSpPr txBox="1"/>
          <p:nvPr>
            <p:ph idx="1" type="subTitle"/>
          </p:nvPr>
        </p:nvSpPr>
        <p:spPr>
          <a:xfrm flipH="1">
            <a:off x="2051600" y="1841464"/>
            <a:ext cx="2364900" cy="47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Inconsolata"/>
              <a:buNone/>
              <a:defRPr/>
            </a:lvl1pPr>
            <a:lvl2pPr lvl="1" algn="l">
              <a:lnSpc>
                <a:spcPct val="100000"/>
              </a:lnSpc>
              <a:spcBef>
                <a:spcPts val="0"/>
              </a:spcBef>
              <a:spcAft>
                <a:spcPts val="0"/>
              </a:spcAft>
              <a:buSzPts val="2400"/>
              <a:buFont typeface="Inconsolata"/>
              <a:buNone/>
              <a:defRPr sz="2400">
                <a:latin typeface="Inconsolata"/>
                <a:ea typeface="Inconsolata"/>
                <a:cs typeface="Inconsolata"/>
                <a:sym typeface="Inconsolata"/>
              </a:defRPr>
            </a:lvl2pPr>
            <a:lvl3pPr lvl="2"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3pPr>
            <a:lvl4pPr lvl="3"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4pPr>
            <a:lvl5pPr lvl="4"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5pPr>
            <a:lvl6pPr lvl="5"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6pPr>
            <a:lvl7pPr lvl="6"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7pPr>
            <a:lvl8pPr lvl="7"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8pPr>
            <a:lvl9pPr lvl="8" algn="l">
              <a:lnSpc>
                <a:spcPct val="100000"/>
              </a:lnSpc>
              <a:spcBef>
                <a:spcPts val="1600"/>
              </a:spcBef>
              <a:spcAft>
                <a:spcPts val="1600"/>
              </a:spcAft>
              <a:buSzPts val="2400"/>
              <a:buFont typeface="Inconsolata"/>
              <a:buNone/>
              <a:defRPr sz="2400">
                <a:latin typeface="Inconsolata"/>
                <a:ea typeface="Inconsolata"/>
                <a:cs typeface="Inconsolata"/>
                <a:sym typeface="Inconsolata"/>
              </a:defRPr>
            </a:lvl9pPr>
          </a:lstStyle>
          <a:p/>
        </p:txBody>
      </p:sp>
      <p:sp>
        <p:nvSpPr>
          <p:cNvPr id="99" name="Google Shape;99;p28"/>
          <p:cNvSpPr txBox="1"/>
          <p:nvPr>
            <p:ph idx="2" type="subTitle"/>
          </p:nvPr>
        </p:nvSpPr>
        <p:spPr>
          <a:xfrm flipH="1">
            <a:off x="2051600" y="3554450"/>
            <a:ext cx="2364900" cy="47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Inconsolata"/>
              <a:buNone/>
              <a:defRPr/>
            </a:lvl1pPr>
            <a:lvl2pPr lvl="1"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2pPr>
            <a:lvl3pPr lvl="2"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3pPr>
            <a:lvl4pPr lvl="3"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4pPr>
            <a:lvl5pPr lvl="4"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5pPr>
            <a:lvl6pPr lvl="5"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6pPr>
            <a:lvl7pPr lvl="6"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7pPr>
            <a:lvl8pPr lvl="7"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8pPr>
            <a:lvl9pPr lvl="8" algn="l">
              <a:lnSpc>
                <a:spcPct val="100000"/>
              </a:lnSpc>
              <a:spcBef>
                <a:spcPts val="1600"/>
              </a:spcBef>
              <a:spcAft>
                <a:spcPts val="1600"/>
              </a:spcAft>
              <a:buSzPts val="2400"/>
              <a:buFont typeface="Inconsolata"/>
              <a:buNone/>
              <a:defRPr sz="2400">
                <a:latin typeface="Inconsolata"/>
                <a:ea typeface="Inconsolata"/>
                <a:cs typeface="Inconsolata"/>
                <a:sym typeface="Inconsolata"/>
              </a:defRPr>
            </a:lvl9pPr>
          </a:lstStyle>
          <a:p/>
        </p:txBody>
      </p:sp>
      <p:sp>
        <p:nvSpPr>
          <p:cNvPr id="100" name="Google Shape;100;p28"/>
          <p:cNvSpPr txBox="1"/>
          <p:nvPr>
            <p:ph idx="3" type="subTitle"/>
          </p:nvPr>
        </p:nvSpPr>
        <p:spPr>
          <a:xfrm>
            <a:off x="5966200" y="1841463"/>
            <a:ext cx="2364900" cy="47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Inconsolata"/>
              <a:buNone/>
              <a:defRPr/>
            </a:lvl1pPr>
            <a:lvl2pPr lvl="1" algn="l">
              <a:lnSpc>
                <a:spcPct val="100000"/>
              </a:lnSpc>
              <a:spcBef>
                <a:spcPts val="0"/>
              </a:spcBef>
              <a:spcAft>
                <a:spcPts val="0"/>
              </a:spcAft>
              <a:buSzPts val="2400"/>
              <a:buFont typeface="Inconsolata"/>
              <a:buNone/>
              <a:defRPr sz="2400">
                <a:latin typeface="Inconsolata"/>
                <a:ea typeface="Inconsolata"/>
                <a:cs typeface="Inconsolata"/>
                <a:sym typeface="Inconsolata"/>
              </a:defRPr>
            </a:lvl2pPr>
            <a:lvl3pPr lvl="2"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3pPr>
            <a:lvl4pPr lvl="3"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4pPr>
            <a:lvl5pPr lvl="4"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5pPr>
            <a:lvl6pPr lvl="5"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6pPr>
            <a:lvl7pPr lvl="6"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7pPr>
            <a:lvl8pPr lvl="7"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8pPr>
            <a:lvl9pPr lvl="8" algn="l">
              <a:lnSpc>
                <a:spcPct val="100000"/>
              </a:lnSpc>
              <a:spcBef>
                <a:spcPts val="1600"/>
              </a:spcBef>
              <a:spcAft>
                <a:spcPts val="1600"/>
              </a:spcAft>
              <a:buSzPts val="2400"/>
              <a:buFont typeface="Inconsolata"/>
              <a:buNone/>
              <a:defRPr sz="2400">
                <a:latin typeface="Inconsolata"/>
                <a:ea typeface="Inconsolata"/>
                <a:cs typeface="Inconsolata"/>
                <a:sym typeface="Inconsolata"/>
              </a:defRPr>
            </a:lvl9pPr>
          </a:lstStyle>
          <a:p/>
        </p:txBody>
      </p:sp>
      <p:sp>
        <p:nvSpPr>
          <p:cNvPr id="101" name="Google Shape;101;p28"/>
          <p:cNvSpPr txBox="1"/>
          <p:nvPr>
            <p:ph idx="4" type="subTitle"/>
          </p:nvPr>
        </p:nvSpPr>
        <p:spPr>
          <a:xfrm>
            <a:off x="5966200" y="3554450"/>
            <a:ext cx="2364900" cy="47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Inconsolata"/>
              <a:buNone/>
              <a:defRPr/>
            </a:lvl1pPr>
            <a:lvl2pPr lvl="1"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2pPr>
            <a:lvl3pPr lvl="2"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3pPr>
            <a:lvl4pPr lvl="3"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4pPr>
            <a:lvl5pPr lvl="4"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5pPr>
            <a:lvl6pPr lvl="5"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6pPr>
            <a:lvl7pPr lvl="6"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7pPr>
            <a:lvl8pPr lvl="7"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8pPr>
            <a:lvl9pPr lvl="8" algn="l">
              <a:lnSpc>
                <a:spcPct val="100000"/>
              </a:lnSpc>
              <a:spcBef>
                <a:spcPts val="1600"/>
              </a:spcBef>
              <a:spcAft>
                <a:spcPts val="1600"/>
              </a:spcAft>
              <a:buSzPts val="2400"/>
              <a:buFont typeface="Inconsolata"/>
              <a:buNone/>
              <a:defRPr sz="2400">
                <a:latin typeface="Inconsolata"/>
                <a:ea typeface="Inconsolata"/>
                <a:cs typeface="Inconsolata"/>
                <a:sym typeface="Inconsolata"/>
              </a:defRPr>
            </a:lvl9pPr>
          </a:lstStyle>
          <a:p/>
        </p:txBody>
      </p:sp>
      <p:sp>
        <p:nvSpPr>
          <p:cNvPr id="102" name="Google Shape;102;p28"/>
          <p:cNvSpPr/>
          <p:nvPr/>
        </p:nvSpPr>
        <p:spPr>
          <a:xfrm flipH="1" rot="10800000">
            <a:off x="-95250" y="3809550"/>
            <a:ext cx="1746180" cy="1422861"/>
          </a:xfrm>
          <a:custGeom>
            <a:rect b="b" l="l" r="r" t="t"/>
            <a:pathLst>
              <a:path extrusionOk="0" h="34379" w="42191">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8"/>
          <p:cNvSpPr/>
          <p:nvPr/>
        </p:nvSpPr>
        <p:spPr>
          <a:xfrm rot="627001">
            <a:off x="7904813" y="-547504"/>
            <a:ext cx="2111177" cy="2833658"/>
          </a:xfrm>
          <a:custGeom>
            <a:rect b="b" l="l" r="r" t="t"/>
            <a:pathLst>
              <a:path extrusionOk="0" h="100975" w="75230">
                <a:moveTo>
                  <a:pt x="70914" y="86506"/>
                </a:moveTo>
                <a:cubicBezTo>
                  <a:pt x="69363" y="92160"/>
                  <a:pt x="64166" y="100427"/>
                  <a:pt x="57600" y="100671"/>
                </a:cubicBezTo>
                <a:cubicBezTo>
                  <a:pt x="48421" y="100975"/>
                  <a:pt x="40731" y="92069"/>
                  <a:pt x="38451" y="83953"/>
                </a:cubicBezTo>
                <a:cubicBezTo>
                  <a:pt x="36718" y="77874"/>
                  <a:pt x="37174" y="70761"/>
                  <a:pt x="33010" y="65959"/>
                </a:cubicBezTo>
                <a:cubicBezTo>
                  <a:pt x="26840" y="58937"/>
                  <a:pt x="14894" y="61521"/>
                  <a:pt x="7204" y="56171"/>
                </a:cubicBezTo>
                <a:cubicBezTo>
                  <a:pt x="2311" y="52706"/>
                  <a:pt x="0" y="45959"/>
                  <a:pt x="1824" y="40214"/>
                </a:cubicBezTo>
                <a:cubicBezTo>
                  <a:pt x="3101" y="36171"/>
                  <a:pt x="6140" y="32645"/>
                  <a:pt x="6171" y="28420"/>
                </a:cubicBezTo>
                <a:cubicBezTo>
                  <a:pt x="6232" y="25685"/>
                  <a:pt x="4925" y="23101"/>
                  <a:pt x="4134" y="20487"/>
                </a:cubicBezTo>
                <a:cubicBezTo>
                  <a:pt x="2432" y="14742"/>
                  <a:pt x="3405" y="6323"/>
                  <a:pt x="8268" y="2858"/>
                </a:cubicBezTo>
                <a:cubicBezTo>
                  <a:pt x="11581" y="517"/>
                  <a:pt x="17204" y="0"/>
                  <a:pt x="20882" y="821"/>
                </a:cubicBezTo>
                <a:cubicBezTo>
                  <a:pt x="24530" y="1642"/>
                  <a:pt x="27873" y="3496"/>
                  <a:pt x="31065" y="5472"/>
                </a:cubicBezTo>
                <a:cubicBezTo>
                  <a:pt x="48998" y="16566"/>
                  <a:pt x="60974" y="34591"/>
                  <a:pt x="68543" y="54986"/>
                </a:cubicBezTo>
                <a:cubicBezTo>
                  <a:pt x="68543" y="54986"/>
                  <a:pt x="75230" y="71217"/>
                  <a:pt x="70914" y="86506"/>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8"/>
          <p:cNvSpPr txBox="1"/>
          <p:nvPr>
            <p:ph idx="5" type="subTitle"/>
          </p:nvPr>
        </p:nvSpPr>
        <p:spPr>
          <a:xfrm flipH="1">
            <a:off x="2051600" y="1537276"/>
            <a:ext cx="2364900" cy="30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Inconsolata"/>
              <a:buNone/>
              <a:defRPr b="1" sz="2000"/>
            </a:lvl1pPr>
            <a:lvl2pPr lvl="1" algn="l">
              <a:lnSpc>
                <a:spcPct val="100000"/>
              </a:lnSpc>
              <a:spcBef>
                <a:spcPts val="0"/>
              </a:spcBef>
              <a:spcAft>
                <a:spcPts val="0"/>
              </a:spcAft>
              <a:buSzPts val="2400"/>
              <a:buFont typeface="Inconsolata"/>
              <a:buNone/>
              <a:defRPr sz="2400">
                <a:latin typeface="Inconsolata"/>
                <a:ea typeface="Inconsolata"/>
                <a:cs typeface="Inconsolata"/>
                <a:sym typeface="Inconsolata"/>
              </a:defRPr>
            </a:lvl2pPr>
            <a:lvl3pPr lvl="2"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3pPr>
            <a:lvl4pPr lvl="3"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4pPr>
            <a:lvl5pPr lvl="4"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5pPr>
            <a:lvl6pPr lvl="5"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6pPr>
            <a:lvl7pPr lvl="6"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7pPr>
            <a:lvl8pPr lvl="7"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8pPr>
            <a:lvl9pPr lvl="8" algn="l">
              <a:lnSpc>
                <a:spcPct val="100000"/>
              </a:lnSpc>
              <a:spcBef>
                <a:spcPts val="1600"/>
              </a:spcBef>
              <a:spcAft>
                <a:spcPts val="1600"/>
              </a:spcAft>
              <a:buSzPts val="2400"/>
              <a:buFont typeface="Inconsolata"/>
              <a:buNone/>
              <a:defRPr sz="2400">
                <a:latin typeface="Inconsolata"/>
                <a:ea typeface="Inconsolata"/>
                <a:cs typeface="Inconsolata"/>
                <a:sym typeface="Inconsolata"/>
              </a:defRPr>
            </a:lvl9pPr>
          </a:lstStyle>
          <a:p/>
        </p:txBody>
      </p:sp>
      <p:sp>
        <p:nvSpPr>
          <p:cNvPr id="105" name="Google Shape;105;p28"/>
          <p:cNvSpPr txBox="1"/>
          <p:nvPr>
            <p:ph idx="6" type="subTitle"/>
          </p:nvPr>
        </p:nvSpPr>
        <p:spPr>
          <a:xfrm flipH="1">
            <a:off x="2051600" y="3250250"/>
            <a:ext cx="2364900" cy="30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Inconsolata"/>
              <a:buNone/>
              <a:defRPr b="1" sz="2000"/>
            </a:lvl1pPr>
            <a:lvl2pPr lvl="1" algn="l">
              <a:lnSpc>
                <a:spcPct val="100000"/>
              </a:lnSpc>
              <a:spcBef>
                <a:spcPts val="0"/>
              </a:spcBef>
              <a:spcAft>
                <a:spcPts val="0"/>
              </a:spcAft>
              <a:buSzPts val="2400"/>
              <a:buFont typeface="Inconsolata"/>
              <a:buNone/>
              <a:defRPr sz="2400">
                <a:latin typeface="Inconsolata"/>
                <a:ea typeface="Inconsolata"/>
                <a:cs typeface="Inconsolata"/>
                <a:sym typeface="Inconsolata"/>
              </a:defRPr>
            </a:lvl2pPr>
            <a:lvl3pPr lvl="2"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3pPr>
            <a:lvl4pPr lvl="3"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4pPr>
            <a:lvl5pPr lvl="4"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5pPr>
            <a:lvl6pPr lvl="5"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6pPr>
            <a:lvl7pPr lvl="6"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7pPr>
            <a:lvl8pPr lvl="7"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8pPr>
            <a:lvl9pPr lvl="8" algn="l">
              <a:lnSpc>
                <a:spcPct val="100000"/>
              </a:lnSpc>
              <a:spcBef>
                <a:spcPts val="1600"/>
              </a:spcBef>
              <a:spcAft>
                <a:spcPts val="1600"/>
              </a:spcAft>
              <a:buSzPts val="2400"/>
              <a:buFont typeface="Inconsolata"/>
              <a:buNone/>
              <a:defRPr sz="2400">
                <a:latin typeface="Inconsolata"/>
                <a:ea typeface="Inconsolata"/>
                <a:cs typeface="Inconsolata"/>
                <a:sym typeface="Inconsolata"/>
              </a:defRPr>
            </a:lvl9pPr>
          </a:lstStyle>
          <a:p/>
        </p:txBody>
      </p:sp>
      <p:sp>
        <p:nvSpPr>
          <p:cNvPr id="106" name="Google Shape;106;p28"/>
          <p:cNvSpPr txBox="1"/>
          <p:nvPr>
            <p:ph idx="7" type="subTitle"/>
          </p:nvPr>
        </p:nvSpPr>
        <p:spPr>
          <a:xfrm>
            <a:off x="5966200" y="1537275"/>
            <a:ext cx="2364900" cy="30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Inconsolata"/>
              <a:buNone/>
              <a:defRPr b="1" sz="2000"/>
            </a:lvl1pPr>
            <a:lvl2pPr lvl="1" algn="l">
              <a:lnSpc>
                <a:spcPct val="100000"/>
              </a:lnSpc>
              <a:spcBef>
                <a:spcPts val="0"/>
              </a:spcBef>
              <a:spcAft>
                <a:spcPts val="0"/>
              </a:spcAft>
              <a:buSzPts val="2400"/>
              <a:buFont typeface="Inconsolata"/>
              <a:buNone/>
              <a:defRPr sz="2400">
                <a:latin typeface="Inconsolata"/>
                <a:ea typeface="Inconsolata"/>
                <a:cs typeface="Inconsolata"/>
                <a:sym typeface="Inconsolata"/>
              </a:defRPr>
            </a:lvl2pPr>
            <a:lvl3pPr lvl="2"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3pPr>
            <a:lvl4pPr lvl="3"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4pPr>
            <a:lvl5pPr lvl="4"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5pPr>
            <a:lvl6pPr lvl="5"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6pPr>
            <a:lvl7pPr lvl="6"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7pPr>
            <a:lvl8pPr lvl="7"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8pPr>
            <a:lvl9pPr lvl="8" algn="l">
              <a:lnSpc>
                <a:spcPct val="100000"/>
              </a:lnSpc>
              <a:spcBef>
                <a:spcPts val="1600"/>
              </a:spcBef>
              <a:spcAft>
                <a:spcPts val="1600"/>
              </a:spcAft>
              <a:buSzPts val="2400"/>
              <a:buFont typeface="Inconsolata"/>
              <a:buNone/>
              <a:defRPr sz="2400">
                <a:latin typeface="Inconsolata"/>
                <a:ea typeface="Inconsolata"/>
                <a:cs typeface="Inconsolata"/>
                <a:sym typeface="Inconsolata"/>
              </a:defRPr>
            </a:lvl9pPr>
          </a:lstStyle>
          <a:p/>
        </p:txBody>
      </p:sp>
      <p:sp>
        <p:nvSpPr>
          <p:cNvPr id="107" name="Google Shape;107;p28"/>
          <p:cNvSpPr txBox="1"/>
          <p:nvPr>
            <p:ph idx="8" type="subTitle"/>
          </p:nvPr>
        </p:nvSpPr>
        <p:spPr>
          <a:xfrm>
            <a:off x="5966200" y="3250250"/>
            <a:ext cx="2364900" cy="30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Inconsolata"/>
              <a:buNone/>
              <a:defRPr b="1" sz="2000"/>
            </a:lvl1pPr>
            <a:lvl2pPr lvl="1" algn="l">
              <a:lnSpc>
                <a:spcPct val="100000"/>
              </a:lnSpc>
              <a:spcBef>
                <a:spcPts val="0"/>
              </a:spcBef>
              <a:spcAft>
                <a:spcPts val="0"/>
              </a:spcAft>
              <a:buSzPts val="2400"/>
              <a:buFont typeface="Inconsolata"/>
              <a:buNone/>
              <a:defRPr sz="2400">
                <a:latin typeface="Inconsolata"/>
                <a:ea typeface="Inconsolata"/>
                <a:cs typeface="Inconsolata"/>
                <a:sym typeface="Inconsolata"/>
              </a:defRPr>
            </a:lvl2pPr>
            <a:lvl3pPr lvl="2"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3pPr>
            <a:lvl4pPr lvl="3"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4pPr>
            <a:lvl5pPr lvl="4"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5pPr>
            <a:lvl6pPr lvl="5"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6pPr>
            <a:lvl7pPr lvl="6"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7pPr>
            <a:lvl8pPr lvl="7" algn="l">
              <a:lnSpc>
                <a:spcPct val="100000"/>
              </a:lnSpc>
              <a:spcBef>
                <a:spcPts val="1600"/>
              </a:spcBef>
              <a:spcAft>
                <a:spcPts val="0"/>
              </a:spcAft>
              <a:buSzPts val="2400"/>
              <a:buFont typeface="Inconsolata"/>
              <a:buNone/>
              <a:defRPr sz="2400">
                <a:latin typeface="Inconsolata"/>
                <a:ea typeface="Inconsolata"/>
                <a:cs typeface="Inconsolata"/>
                <a:sym typeface="Inconsolata"/>
              </a:defRPr>
            </a:lvl8pPr>
            <a:lvl9pPr lvl="8" algn="l">
              <a:lnSpc>
                <a:spcPct val="100000"/>
              </a:lnSpc>
              <a:spcBef>
                <a:spcPts val="1600"/>
              </a:spcBef>
              <a:spcAft>
                <a:spcPts val="1600"/>
              </a:spcAft>
              <a:buSzPts val="2400"/>
              <a:buFont typeface="Inconsolata"/>
              <a:buNone/>
              <a:defRPr sz="2400">
                <a:latin typeface="Inconsolata"/>
                <a:ea typeface="Inconsolata"/>
                <a:cs typeface="Inconsolata"/>
                <a:sym typeface="Inconsolata"/>
              </a:defRPr>
            </a:lvl9pPr>
          </a:lstStyle>
          <a:p/>
        </p:txBody>
      </p:sp>
      <p:sp>
        <p:nvSpPr>
          <p:cNvPr id="108" name="Google Shape;108;p28"/>
          <p:cNvSpPr txBox="1"/>
          <p:nvPr>
            <p:ph type="title"/>
          </p:nvPr>
        </p:nvSpPr>
        <p:spPr>
          <a:xfrm flipH="1">
            <a:off x="747650" y="1483725"/>
            <a:ext cx="1086300" cy="88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500">
                <a:solidFill>
                  <a:schemeClr val="lt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9" name="Google Shape;109;p28"/>
          <p:cNvSpPr txBox="1"/>
          <p:nvPr>
            <p:ph idx="9" type="title"/>
          </p:nvPr>
        </p:nvSpPr>
        <p:spPr>
          <a:xfrm flipH="1">
            <a:off x="747650" y="3196400"/>
            <a:ext cx="1086300" cy="88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500">
                <a:solidFill>
                  <a:schemeClr val="lt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10" name="Google Shape;110;p28"/>
          <p:cNvSpPr txBox="1"/>
          <p:nvPr>
            <p:ph idx="13" type="title"/>
          </p:nvPr>
        </p:nvSpPr>
        <p:spPr>
          <a:xfrm>
            <a:off x="4662244" y="1483725"/>
            <a:ext cx="1086300" cy="88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500">
                <a:solidFill>
                  <a:schemeClr val="lt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11" name="Google Shape;111;p28"/>
          <p:cNvSpPr txBox="1"/>
          <p:nvPr>
            <p:ph idx="14" type="title"/>
          </p:nvPr>
        </p:nvSpPr>
        <p:spPr>
          <a:xfrm>
            <a:off x="4662244" y="3197000"/>
            <a:ext cx="1086300" cy="88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500">
                <a:solidFill>
                  <a:schemeClr val="lt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12" name="Google Shape;112;p28"/>
          <p:cNvSpPr txBox="1"/>
          <p:nvPr>
            <p:ph idx="15" type="title"/>
          </p:nvPr>
        </p:nvSpPr>
        <p:spPr>
          <a:xfrm>
            <a:off x="713225" y="362625"/>
            <a:ext cx="7717500" cy="70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200"/>
            </a:lvl1pPr>
            <a:lvl2pPr lvl="1" algn="l">
              <a:lnSpc>
                <a:spcPct val="100000"/>
              </a:lnSpc>
              <a:spcBef>
                <a:spcPts val="0"/>
              </a:spcBef>
              <a:spcAft>
                <a:spcPts val="0"/>
              </a:spcAft>
              <a:buSzPts val="3000"/>
              <a:buNone/>
              <a:defRPr sz="3200"/>
            </a:lvl2pPr>
            <a:lvl3pPr lvl="2" algn="l">
              <a:lnSpc>
                <a:spcPct val="100000"/>
              </a:lnSpc>
              <a:spcBef>
                <a:spcPts val="0"/>
              </a:spcBef>
              <a:spcAft>
                <a:spcPts val="0"/>
              </a:spcAft>
              <a:buSzPts val="3000"/>
              <a:buNone/>
              <a:defRPr sz="3200"/>
            </a:lvl3pPr>
            <a:lvl4pPr lvl="3" algn="l">
              <a:lnSpc>
                <a:spcPct val="100000"/>
              </a:lnSpc>
              <a:spcBef>
                <a:spcPts val="0"/>
              </a:spcBef>
              <a:spcAft>
                <a:spcPts val="0"/>
              </a:spcAft>
              <a:buSzPts val="3000"/>
              <a:buNone/>
              <a:defRPr sz="3200"/>
            </a:lvl4pPr>
            <a:lvl5pPr lvl="4" algn="l">
              <a:lnSpc>
                <a:spcPct val="100000"/>
              </a:lnSpc>
              <a:spcBef>
                <a:spcPts val="0"/>
              </a:spcBef>
              <a:spcAft>
                <a:spcPts val="0"/>
              </a:spcAft>
              <a:buSzPts val="3000"/>
              <a:buNone/>
              <a:defRPr sz="3200"/>
            </a:lvl5pPr>
            <a:lvl6pPr lvl="5" algn="l">
              <a:lnSpc>
                <a:spcPct val="100000"/>
              </a:lnSpc>
              <a:spcBef>
                <a:spcPts val="0"/>
              </a:spcBef>
              <a:spcAft>
                <a:spcPts val="0"/>
              </a:spcAft>
              <a:buSzPts val="3000"/>
              <a:buNone/>
              <a:defRPr sz="3200"/>
            </a:lvl6pPr>
            <a:lvl7pPr lvl="6" algn="l">
              <a:lnSpc>
                <a:spcPct val="100000"/>
              </a:lnSpc>
              <a:spcBef>
                <a:spcPts val="0"/>
              </a:spcBef>
              <a:spcAft>
                <a:spcPts val="0"/>
              </a:spcAft>
              <a:buSzPts val="3000"/>
              <a:buNone/>
              <a:defRPr sz="3200"/>
            </a:lvl7pPr>
            <a:lvl8pPr lvl="7" algn="l">
              <a:lnSpc>
                <a:spcPct val="100000"/>
              </a:lnSpc>
              <a:spcBef>
                <a:spcPts val="0"/>
              </a:spcBef>
              <a:spcAft>
                <a:spcPts val="0"/>
              </a:spcAft>
              <a:buSzPts val="3000"/>
              <a:buNone/>
              <a:defRPr sz="3200"/>
            </a:lvl8pPr>
            <a:lvl9pPr lvl="8" algn="l">
              <a:lnSpc>
                <a:spcPct val="100000"/>
              </a:lnSpc>
              <a:spcBef>
                <a:spcPts val="0"/>
              </a:spcBef>
              <a:spcAft>
                <a:spcPts val="0"/>
              </a:spcAft>
              <a:buSzPts val="3000"/>
              <a:buNone/>
              <a:defRPr sz="3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3" name="Shape 113"/>
        <p:cNvGrpSpPr/>
        <p:nvPr/>
      </p:nvGrpSpPr>
      <p:grpSpPr>
        <a:xfrm>
          <a:off x="0" y="0"/>
          <a:ext cx="0" cy="0"/>
          <a:chOff x="0" y="0"/>
          <a:chExt cx="0" cy="0"/>
        </a:xfrm>
      </p:grpSpPr>
      <p:grpSp>
        <p:nvGrpSpPr>
          <p:cNvPr id="114" name="Google Shape;114;p29"/>
          <p:cNvGrpSpPr/>
          <p:nvPr/>
        </p:nvGrpSpPr>
        <p:grpSpPr>
          <a:xfrm>
            <a:off x="-278700" y="-5062696"/>
            <a:ext cx="9621724" cy="15319654"/>
            <a:chOff x="-95250" y="1991329"/>
            <a:chExt cx="9621724" cy="15319654"/>
          </a:xfrm>
        </p:grpSpPr>
        <p:grpSp>
          <p:nvGrpSpPr>
            <p:cNvPr id="115" name="Google Shape;115;p29"/>
            <p:cNvGrpSpPr/>
            <p:nvPr/>
          </p:nvGrpSpPr>
          <p:grpSpPr>
            <a:xfrm>
              <a:off x="-95250" y="6796775"/>
              <a:ext cx="9621724" cy="5658000"/>
              <a:chOff x="-95250" y="6796775"/>
              <a:chExt cx="9621724" cy="5658000"/>
            </a:xfrm>
          </p:grpSpPr>
          <p:cxnSp>
            <p:nvCxnSpPr>
              <p:cNvPr id="116" name="Google Shape;116;p29"/>
              <p:cNvCxnSpPr/>
              <p:nvPr/>
            </p:nvCxnSpPr>
            <p:spPr>
              <a:xfrm>
                <a:off x="792285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17" name="Google Shape;117;p29"/>
              <p:cNvCxnSpPr/>
              <p:nvPr/>
            </p:nvCxnSpPr>
            <p:spPr>
              <a:xfrm>
                <a:off x="8323759"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18" name="Google Shape;118;p29"/>
              <p:cNvCxnSpPr/>
              <p:nvPr/>
            </p:nvCxnSpPr>
            <p:spPr>
              <a:xfrm>
                <a:off x="8724664"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19" name="Google Shape;119;p29"/>
              <p:cNvCxnSpPr/>
              <p:nvPr/>
            </p:nvCxnSpPr>
            <p:spPr>
              <a:xfrm>
                <a:off x="9125569"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20" name="Google Shape;120;p29"/>
              <p:cNvCxnSpPr/>
              <p:nvPr/>
            </p:nvCxnSpPr>
            <p:spPr>
              <a:xfrm>
                <a:off x="9526474"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21" name="Google Shape;121;p29"/>
              <p:cNvCxnSpPr/>
              <p:nvPr/>
            </p:nvCxnSpPr>
            <p:spPr>
              <a:xfrm>
                <a:off x="391380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22" name="Google Shape;122;p29"/>
              <p:cNvCxnSpPr/>
              <p:nvPr/>
            </p:nvCxnSpPr>
            <p:spPr>
              <a:xfrm>
                <a:off x="4314707"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23" name="Google Shape;123;p29"/>
              <p:cNvCxnSpPr/>
              <p:nvPr/>
            </p:nvCxnSpPr>
            <p:spPr>
              <a:xfrm>
                <a:off x="471561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24" name="Google Shape;124;p29"/>
              <p:cNvCxnSpPr/>
              <p:nvPr/>
            </p:nvCxnSpPr>
            <p:spPr>
              <a:xfrm>
                <a:off x="5116517"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25" name="Google Shape;125;p29"/>
              <p:cNvCxnSpPr/>
              <p:nvPr/>
            </p:nvCxnSpPr>
            <p:spPr>
              <a:xfrm>
                <a:off x="551742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26" name="Google Shape;126;p29"/>
              <p:cNvCxnSpPr/>
              <p:nvPr/>
            </p:nvCxnSpPr>
            <p:spPr>
              <a:xfrm>
                <a:off x="591832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27" name="Google Shape;127;p29"/>
              <p:cNvCxnSpPr/>
              <p:nvPr/>
            </p:nvCxnSpPr>
            <p:spPr>
              <a:xfrm>
                <a:off x="631923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28" name="Google Shape;128;p29"/>
              <p:cNvCxnSpPr/>
              <p:nvPr/>
            </p:nvCxnSpPr>
            <p:spPr>
              <a:xfrm>
                <a:off x="672013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29" name="Google Shape;129;p29"/>
              <p:cNvCxnSpPr/>
              <p:nvPr/>
            </p:nvCxnSpPr>
            <p:spPr>
              <a:xfrm>
                <a:off x="712104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30" name="Google Shape;130;p29"/>
              <p:cNvCxnSpPr/>
              <p:nvPr/>
            </p:nvCxnSpPr>
            <p:spPr>
              <a:xfrm>
                <a:off x="752194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31" name="Google Shape;131;p29"/>
              <p:cNvCxnSpPr/>
              <p:nvPr/>
            </p:nvCxnSpPr>
            <p:spPr>
              <a:xfrm>
                <a:off x="-95250"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32" name="Google Shape;132;p29"/>
              <p:cNvCxnSpPr/>
              <p:nvPr/>
            </p:nvCxnSpPr>
            <p:spPr>
              <a:xfrm>
                <a:off x="305655"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33" name="Google Shape;133;p29"/>
              <p:cNvCxnSpPr/>
              <p:nvPr/>
            </p:nvCxnSpPr>
            <p:spPr>
              <a:xfrm>
                <a:off x="706560"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34" name="Google Shape;134;p29"/>
              <p:cNvCxnSpPr/>
              <p:nvPr/>
            </p:nvCxnSpPr>
            <p:spPr>
              <a:xfrm>
                <a:off x="110746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35" name="Google Shape;135;p29"/>
              <p:cNvCxnSpPr/>
              <p:nvPr/>
            </p:nvCxnSpPr>
            <p:spPr>
              <a:xfrm>
                <a:off x="150837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36" name="Google Shape;136;p29"/>
              <p:cNvCxnSpPr/>
              <p:nvPr/>
            </p:nvCxnSpPr>
            <p:spPr>
              <a:xfrm>
                <a:off x="190927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37" name="Google Shape;137;p29"/>
              <p:cNvCxnSpPr/>
              <p:nvPr/>
            </p:nvCxnSpPr>
            <p:spPr>
              <a:xfrm>
                <a:off x="231018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38" name="Google Shape;138;p29"/>
              <p:cNvCxnSpPr/>
              <p:nvPr/>
            </p:nvCxnSpPr>
            <p:spPr>
              <a:xfrm>
                <a:off x="271108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39" name="Google Shape;139;p29"/>
              <p:cNvCxnSpPr/>
              <p:nvPr/>
            </p:nvCxnSpPr>
            <p:spPr>
              <a:xfrm>
                <a:off x="311199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40" name="Google Shape;140;p29"/>
              <p:cNvCxnSpPr/>
              <p:nvPr/>
            </p:nvCxnSpPr>
            <p:spPr>
              <a:xfrm>
                <a:off x="3512897" y="6796775"/>
                <a:ext cx="0" cy="5658000"/>
              </a:xfrm>
              <a:prstGeom prst="straightConnector1">
                <a:avLst/>
              </a:prstGeom>
              <a:noFill/>
              <a:ln cap="flat" cmpd="sng" w="9525">
                <a:solidFill>
                  <a:schemeClr val="accent1"/>
                </a:solidFill>
                <a:prstDash val="solid"/>
                <a:round/>
                <a:headEnd len="sm" w="sm" type="none"/>
                <a:tailEnd len="sm" w="sm" type="none"/>
              </a:ln>
            </p:spPr>
          </p:cxnSp>
        </p:grpSp>
        <p:grpSp>
          <p:nvGrpSpPr>
            <p:cNvPr id="141" name="Google Shape;141;p29"/>
            <p:cNvGrpSpPr/>
            <p:nvPr/>
          </p:nvGrpSpPr>
          <p:grpSpPr>
            <a:xfrm>
              <a:off x="4755450" y="1991329"/>
              <a:ext cx="0" cy="15319654"/>
              <a:chOff x="4755450" y="1991329"/>
              <a:chExt cx="0" cy="15319654"/>
            </a:xfrm>
          </p:grpSpPr>
          <p:cxnSp>
            <p:nvCxnSpPr>
              <p:cNvPr id="142" name="Google Shape;142;p29"/>
              <p:cNvCxnSpPr/>
              <p:nvPr/>
            </p:nvCxnSpPr>
            <p:spPr>
              <a:xfrm>
                <a:off x="4755450" y="5599467"/>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143" name="Google Shape;143;p29"/>
              <p:cNvCxnSpPr/>
              <p:nvPr/>
            </p:nvCxnSpPr>
            <p:spPr>
              <a:xfrm>
                <a:off x="4755450" y="6000371"/>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144" name="Google Shape;144;p29"/>
              <p:cNvCxnSpPr/>
              <p:nvPr/>
            </p:nvCxnSpPr>
            <p:spPr>
              <a:xfrm>
                <a:off x="4755450" y="6401275"/>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145" name="Google Shape;145;p29"/>
              <p:cNvCxnSpPr/>
              <p:nvPr/>
            </p:nvCxnSpPr>
            <p:spPr>
              <a:xfrm>
                <a:off x="4755450" y="6802179"/>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146" name="Google Shape;146;p29"/>
              <p:cNvCxnSpPr/>
              <p:nvPr/>
            </p:nvCxnSpPr>
            <p:spPr>
              <a:xfrm>
                <a:off x="4755450" y="7203083"/>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147" name="Google Shape;147;p29"/>
              <p:cNvCxnSpPr/>
              <p:nvPr/>
            </p:nvCxnSpPr>
            <p:spPr>
              <a:xfrm>
                <a:off x="4755450" y="1991329"/>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148" name="Google Shape;148;p29"/>
              <p:cNvCxnSpPr/>
              <p:nvPr/>
            </p:nvCxnSpPr>
            <p:spPr>
              <a:xfrm>
                <a:off x="4755450" y="2392233"/>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149" name="Google Shape;149;p29"/>
              <p:cNvCxnSpPr/>
              <p:nvPr/>
            </p:nvCxnSpPr>
            <p:spPr>
              <a:xfrm>
                <a:off x="4755450" y="2793138"/>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150" name="Google Shape;150;p29"/>
              <p:cNvCxnSpPr/>
              <p:nvPr/>
            </p:nvCxnSpPr>
            <p:spPr>
              <a:xfrm>
                <a:off x="4755450" y="3194042"/>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151" name="Google Shape;151;p29"/>
              <p:cNvCxnSpPr/>
              <p:nvPr/>
            </p:nvCxnSpPr>
            <p:spPr>
              <a:xfrm>
                <a:off x="4755450" y="3594946"/>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152" name="Google Shape;152;p29"/>
              <p:cNvCxnSpPr/>
              <p:nvPr/>
            </p:nvCxnSpPr>
            <p:spPr>
              <a:xfrm>
                <a:off x="4755450" y="3995850"/>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153" name="Google Shape;153;p29"/>
              <p:cNvCxnSpPr/>
              <p:nvPr/>
            </p:nvCxnSpPr>
            <p:spPr>
              <a:xfrm>
                <a:off x="4755450" y="4396754"/>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154" name="Google Shape;154;p29"/>
              <p:cNvCxnSpPr/>
              <p:nvPr/>
            </p:nvCxnSpPr>
            <p:spPr>
              <a:xfrm>
                <a:off x="4755450" y="4797658"/>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155" name="Google Shape;155;p29"/>
              <p:cNvCxnSpPr/>
              <p:nvPr/>
            </p:nvCxnSpPr>
            <p:spPr>
              <a:xfrm>
                <a:off x="4755450" y="5198563"/>
                <a:ext cx="0" cy="10107900"/>
              </a:xfrm>
              <a:prstGeom prst="straightConnector1">
                <a:avLst/>
              </a:prstGeom>
              <a:noFill/>
              <a:ln cap="flat" cmpd="sng" w="9525">
                <a:solidFill>
                  <a:schemeClr val="accent1"/>
                </a:solidFill>
                <a:prstDash val="solid"/>
                <a:round/>
                <a:headEnd len="sm" w="sm" type="none"/>
                <a:tailEnd len="sm" w="sm" type="none"/>
              </a:ln>
            </p:spPr>
          </p:cxnSp>
        </p:grpSp>
      </p:grpSp>
      <p:sp>
        <p:nvSpPr>
          <p:cNvPr id="156" name="Google Shape;156;p29"/>
          <p:cNvSpPr/>
          <p:nvPr/>
        </p:nvSpPr>
        <p:spPr>
          <a:xfrm rot="-1028688">
            <a:off x="5415649" y="3225092"/>
            <a:ext cx="5240481" cy="2748671"/>
          </a:xfrm>
          <a:custGeom>
            <a:rect b="b" l="l" r="r" t="t"/>
            <a:pathLst>
              <a:path extrusionOk="0" h="51065" w="97358">
                <a:moveTo>
                  <a:pt x="90580" y="33071"/>
                </a:moveTo>
                <a:cubicBezTo>
                  <a:pt x="93923" y="29180"/>
                  <a:pt x="97358" y="21429"/>
                  <a:pt x="94349" y="16596"/>
                </a:cubicBezTo>
                <a:cubicBezTo>
                  <a:pt x="90184" y="9848"/>
                  <a:pt x="79971" y="8633"/>
                  <a:pt x="73072" y="10912"/>
                </a:cubicBezTo>
                <a:cubicBezTo>
                  <a:pt x="67874" y="12614"/>
                  <a:pt x="62950" y="16383"/>
                  <a:pt x="57509" y="15684"/>
                </a:cubicBezTo>
                <a:cubicBezTo>
                  <a:pt x="49454" y="14651"/>
                  <a:pt x="45533" y="4742"/>
                  <a:pt x="37965" y="1854"/>
                </a:cubicBezTo>
                <a:cubicBezTo>
                  <a:pt x="33101" y="0"/>
                  <a:pt x="27113" y="1642"/>
                  <a:pt x="23861" y="5684"/>
                </a:cubicBezTo>
                <a:cubicBezTo>
                  <a:pt x="21581" y="8541"/>
                  <a:pt x="20517" y="12493"/>
                  <a:pt x="17478" y="14560"/>
                </a:cubicBezTo>
                <a:cubicBezTo>
                  <a:pt x="15502" y="15867"/>
                  <a:pt x="13040" y="16231"/>
                  <a:pt x="10760" y="16900"/>
                </a:cubicBezTo>
                <a:cubicBezTo>
                  <a:pt x="5806" y="18450"/>
                  <a:pt x="213" y="23253"/>
                  <a:pt x="92" y="28420"/>
                </a:cubicBezTo>
                <a:cubicBezTo>
                  <a:pt x="0" y="31946"/>
                  <a:pt x="2371" y="36262"/>
                  <a:pt x="4712" y="38481"/>
                </a:cubicBezTo>
                <a:cubicBezTo>
                  <a:pt x="7083" y="40730"/>
                  <a:pt x="10031" y="42250"/>
                  <a:pt x="13040" y="43588"/>
                </a:cubicBezTo>
                <a:cubicBezTo>
                  <a:pt x="29636" y="51065"/>
                  <a:pt x="48421" y="51004"/>
                  <a:pt x="66780" y="46566"/>
                </a:cubicBezTo>
                <a:cubicBezTo>
                  <a:pt x="66719" y="46536"/>
                  <a:pt x="81674" y="43496"/>
                  <a:pt x="90580" y="33071"/>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9"/>
          <p:cNvSpPr/>
          <p:nvPr/>
        </p:nvSpPr>
        <p:spPr>
          <a:xfrm>
            <a:off x="-941475" y="3333749"/>
            <a:ext cx="4643175" cy="2740727"/>
          </a:xfrm>
          <a:custGeom>
            <a:rect b="b" l="l" r="r" t="t"/>
            <a:pathLst>
              <a:path extrusionOk="0" h="58239" w="98665">
                <a:moveTo>
                  <a:pt x="3800" y="23587"/>
                </a:moveTo>
                <a:cubicBezTo>
                  <a:pt x="1459" y="18785"/>
                  <a:pt x="0" y="9909"/>
                  <a:pt x="4377" y="5776"/>
                </a:cubicBezTo>
                <a:cubicBezTo>
                  <a:pt x="10456" y="1"/>
                  <a:pt x="21125" y="1490"/>
                  <a:pt x="27630" y="5654"/>
                </a:cubicBezTo>
                <a:cubicBezTo>
                  <a:pt x="32493" y="8815"/>
                  <a:pt x="36475" y="13952"/>
                  <a:pt x="42220" y="14712"/>
                </a:cubicBezTo>
                <a:cubicBezTo>
                  <a:pt x="50700" y="15806"/>
                  <a:pt x="57326" y="6779"/>
                  <a:pt x="65837" y="5806"/>
                </a:cubicBezTo>
                <a:cubicBezTo>
                  <a:pt x="71309" y="5198"/>
                  <a:pt x="76993" y="8481"/>
                  <a:pt x="79211" y="13496"/>
                </a:cubicBezTo>
                <a:cubicBezTo>
                  <a:pt x="80792" y="17022"/>
                  <a:pt x="80822" y="21308"/>
                  <a:pt x="83376" y="24256"/>
                </a:cubicBezTo>
                <a:cubicBezTo>
                  <a:pt x="84987" y="26141"/>
                  <a:pt x="87479" y="27144"/>
                  <a:pt x="89607" y="28451"/>
                </a:cubicBezTo>
                <a:cubicBezTo>
                  <a:pt x="94227" y="31338"/>
                  <a:pt x="98665" y="37721"/>
                  <a:pt x="97418" y="43041"/>
                </a:cubicBezTo>
                <a:cubicBezTo>
                  <a:pt x="96537" y="46658"/>
                  <a:pt x="93011" y="50427"/>
                  <a:pt x="90002" y="52099"/>
                </a:cubicBezTo>
                <a:cubicBezTo>
                  <a:pt x="87023" y="53770"/>
                  <a:pt x="83588" y="54500"/>
                  <a:pt x="80184" y="55047"/>
                </a:cubicBezTo>
                <a:cubicBezTo>
                  <a:pt x="61248" y="58238"/>
                  <a:pt x="42129" y="53162"/>
                  <a:pt x="24560" y="43740"/>
                </a:cubicBezTo>
                <a:cubicBezTo>
                  <a:pt x="24499" y="43740"/>
                  <a:pt x="10122" y="36658"/>
                  <a:pt x="3800" y="23587"/>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9"/>
          <p:cNvSpPr txBox="1"/>
          <p:nvPr>
            <p:ph type="title"/>
          </p:nvPr>
        </p:nvSpPr>
        <p:spPr>
          <a:xfrm>
            <a:off x="3171600" y="2533730"/>
            <a:ext cx="2800800" cy="73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sz="3600"/>
            </a:lvl1pPr>
            <a:lvl2pPr lvl="1" algn="l">
              <a:lnSpc>
                <a:spcPct val="100000"/>
              </a:lnSpc>
              <a:spcBef>
                <a:spcPts val="0"/>
              </a:spcBef>
              <a:spcAft>
                <a:spcPts val="0"/>
              </a:spcAft>
              <a:buClr>
                <a:schemeClr val="accent1"/>
              </a:buClr>
              <a:buSzPts val="3600"/>
              <a:buNone/>
              <a:defRPr sz="3600">
                <a:solidFill>
                  <a:schemeClr val="accent1"/>
                </a:solidFill>
              </a:defRPr>
            </a:lvl2pPr>
            <a:lvl3pPr lvl="2" algn="l">
              <a:lnSpc>
                <a:spcPct val="100000"/>
              </a:lnSpc>
              <a:spcBef>
                <a:spcPts val="0"/>
              </a:spcBef>
              <a:spcAft>
                <a:spcPts val="0"/>
              </a:spcAft>
              <a:buClr>
                <a:schemeClr val="accent1"/>
              </a:buClr>
              <a:buSzPts val="3600"/>
              <a:buNone/>
              <a:defRPr sz="3600">
                <a:solidFill>
                  <a:schemeClr val="accent1"/>
                </a:solidFill>
              </a:defRPr>
            </a:lvl3pPr>
            <a:lvl4pPr lvl="3" algn="l">
              <a:lnSpc>
                <a:spcPct val="100000"/>
              </a:lnSpc>
              <a:spcBef>
                <a:spcPts val="0"/>
              </a:spcBef>
              <a:spcAft>
                <a:spcPts val="0"/>
              </a:spcAft>
              <a:buClr>
                <a:schemeClr val="accent1"/>
              </a:buClr>
              <a:buSzPts val="3600"/>
              <a:buNone/>
              <a:defRPr sz="3600">
                <a:solidFill>
                  <a:schemeClr val="accent1"/>
                </a:solidFill>
              </a:defRPr>
            </a:lvl4pPr>
            <a:lvl5pPr lvl="4" algn="l">
              <a:lnSpc>
                <a:spcPct val="100000"/>
              </a:lnSpc>
              <a:spcBef>
                <a:spcPts val="0"/>
              </a:spcBef>
              <a:spcAft>
                <a:spcPts val="0"/>
              </a:spcAft>
              <a:buClr>
                <a:schemeClr val="accent1"/>
              </a:buClr>
              <a:buSzPts val="3600"/>
              <a:buNone/>
              <a:defRPr sz="3600">
                <a:solidFill>
                  <a:schemeClr val="accent1"/>
                </a:solidFill>
              </a:defRPr>
            </a:lvl5pPr>
            <a:lvl6pPr lvl="5" algn="l">
              <a:lnSpc>
                <a:spcPct val="100000"/>
              </a:lnSpc>
              <a:spcBef>
                <a:spcPts val="0"/>
              </a:spcBef>
              <a:spcAft>
                <a:spcPts val="0"/>
              </a:spcAft>
              <a:buClr>
                <a:schemeClr val="accent1"/>
              </a:buClr>
              <a:buSzPts val="3600"/>
              <a:buNone/>
              <a:defRPr sz="3600">
                <a:solidFill>
                  <a:schemeClr val="accent1"/>
                </a:solidFill>
              </a:defRPr>
            </a:lvl6pPr>
            <a:lvl7pPr lvl="6" algn="l">
              <a:lnSpc>
                <a:spcPct val="100000"/>
              </a:lnSpc>
              <a:spcBef>
                <a:spcPts val="0"/>
              </a:spcBef>
              <a:spcAft>
                <a:spcPts val="0"/>
              </a:spcAft>
              <a:buClr>
                <a:schemeClr val="accent1"/>
              </a:buClr>
              <a:buSzPts val="3600"/>
              <a:buNone/>
              <a:defRPr sz="3600">
                <a:solidFill>
                  <a:schemeClr val="accent1"/>
                </a:solidFill>
              </a:defRPr>
            </a:lvl7pPr>
            <a:lvl8pPr lvl="7" algn="l">
              <a:lnSpc>
                <a:spcPct val="100000"/>
              </a:lnSpc>
              <a:spcBef>
                <a:spcPts val="0"/>
              </a:spcBef>
              <a:spcAft>
                <a:spcPts val="0"/>
              </a:spcAft>
              <a:buClr>
                <a:schemeClr val="accent1"/>
              </a:buClr>
              <a:buSzPts val="3600"/>
              <a:buNone/>
              <a:defRPr sz="3600">
                <a:solidFill>
                  <a:schemeClr val="accent1"/>
                </a:solidFill>
              </a:defRPr>
            </a:lvl8pPr>
            <a:lvl9pPr lvl="8" algn="l">
              <a:lnSpc>
                <a:spcPct val="100000"/>
              </a:lnSpc>
              <a:spcBef>
                <a:spcPts val="0"/>
              </a:spcBef>
              <a:spcAft>
                <a:spcPts val="0"/>
              </a:spcAft>
              <a:buClr>
                <a:schemeClr val="accent1"/>
              </a:buClr>
              <a:buSzPts val="3600"/>
              <a:buNone/>
              <a:defRPr sz="3600">
                <a:solidFill>
                  <a:schemeClr val="accent1"/>
                </a:solidFill>
              </a:defRPr>
            </a:lvl9pPr>
          </a:lstStyle>
          <a:p/>
        </p:txBody>
      </p:sp>
      <p:sp>
        <p:nvSpPr>
          <p:cNvPr id="159" name="Google Shape;159;p29"/>
          <p:cNvSpPr txBox="1"/>
          <p:nvPr>
            <p:ph idx="1" type="subTitle"/>
          </p:nvPr>
        </p:nvSpPr>
        <p:spPr>
          <a:xfrm>
            <a:off x="3290700" y="3475405"/>
            <a:ext cx="25626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0" name="Google Shape;160;p29"/>
          <p:cNvSpPr txBox="1"/>
          <p:nvPr>
            <p:ph idx="2" type="title"/>
          </p:nvPr>
        </p:nvSpPr>
        <p:spPr>
          <a:xfrm>
            <a:off x="3836400" y="1332855"/>
            <a:ext cx="14712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12000"/>
              <a:buNone/>
              <a:defRPr sz="6500">
                <a:solidFill>
                  <a:schemeClr val="lt2"/>
                </a:solidFill>
              </a:defRPr>
            </a:lvl1pPr>
            <a:lvl2pPr lvl="1" algn="r">
              <a:lnSpc>
                <a:spcPct val="100000"/>
              </a:lnSpc>
              <a:spcBef>
                <a:spcPts val="0"/>
              </a:spcBef>
              <a:spcAft>
                <a:spcPts val="0"/>
              </a:spcAft>
              <a:buClr>
                <a:schemeClr val="accent1"/>
              </a:buClr>
              <a:buSzPts val="12000"/>
              <a:buNone/>
              <a:defRPr sz="12000">
                <a:solidFill>
                  <a:schemeClr val="accent1"/>
                </a:solidFill>
              </a:defRPr>
            </a:lvl2pPr>
            <a:lvl3pPr lvl="2" algn="r">
              <a:lnSpc>
                <a:spcPct val="100000"/>
              </a:lnSpc>
              <a:spcBef>
                <a:spcPts val="0"/>
              </a:spcBef>
              <a:spcAft>
                <a:spcPts val="0"/>
              </a:spcAft>
              <a:buClr>
                <a:schemeClr val="accent1"/>
              </a:buClr>
              <a:buSzPts val="12000"/>
              <a:buNone/>
              <a:defRPr sz="12000">
                <a:solidFill>
                  <a:schemeClr val="accent1"/>
                </a:solidFill>
              </a:defRPr>
            </a:lvl3pPr>
            <a:lvl4pPr lvl="3" algn="r">
              <a:lnSpc>
                <a:spcPct val="100000"/>
              </a:lnSpc>
              <a:spcBef>
                <a:spcPts val="0"/>
              </a:spcBef>
              <a:spcAft>
                <a:spcPts val="0"/>
              </a:spcAft>
              <a:buClr>
                <a:schemeClr val="accent1"/>
              </a:buClr>
              <a:buSzPts val="12000"/>
              <a:buNone/>
              <a:defRPr sz="12000">
                <a:solidFill>
                  <a:schemeClr val="accent1"/>
                </a:solidFill>
              </a:defRPr>
            </a:lvl4pPr>
            <a:lvl5pPr lvl="4" algn="r">
              <a:lnSpc>
                <a:spcPct val="100000"/>
              </a:lnSpc>
              <a:spcBef>
                <a:spcPts val="0"/>
              </a:spcBef>
              <a:spcAft>
                <a:spcPts val="0"/>
              </a:spcAft>
              <a:buClr>
                <a:schemeClr val="accent1"/>
              </a:buClr>
              <a:buSzPts val="12000"/>
              <a:buNone/>
              <a:defRPr sz="12000">
                <a:solidFill>
                  <a:schemeClr val="accent1"/>
                </a:solidFill>
              </a:defRPr>
            </a:lvl5pPr>
            <a:lvl6pPr lvl="5" algn="r">
              <a:lnSpc>
                <a:spcPct val="100000"/>
              </a:lnSpc>
              <a:spcBef>
                <a:spcPts val="0"/>
              </a:spcBef>
              <a:spcAft>
                <a:spcPts val="0"/>
              </a:spcAft>
              <a:buClr>
                <a:schemeClr val="accent1"/>
              </a:buClr>
              <a:buSzPts val="12000"/>
              <a:buNone/>
              <a:defRPr sz="12000">
                <a:solidFill>
                  <a:schemeClr val="accent1"/>
                </a:solidFill>
              </a:defRPr>
            </a:lvl6pPr>
            <a:lvl7pPr lvl="6" algn="r">
              <a:lnSpc>
                <a:spcPct val="100000"/>
              </a:lnSpc>
              <a:spcBef>
                <a:spcPts val="0"/>
              </a:spcBef>
              <a:spcAft>
                <a:spcPts val="0"/>
              </a:spcAft>
              <a:buClr>
                <a:schemeClr val="accent1"/>
              </a:buClr>
              <a:buSzPts val="12000"/>
              <a:buNone/>
              <a:defRPr sz="12000">
                <a:solidFill>
                  <a:schemeClr val="accent1"/>
                </a:solidFill>
              </a:defRPr>
            </a:lvl7pPr>
            <a:lvl8pPr lvl="7" algn="r">
              <a:lnSpc>
                <a:spcPct val="100000"/>
              </a:lnSpc>
              <a:spcBef>
                <a:spcPts val="0"/>
              </a:spcBef>
              <a:spcAft>
                <a:spcPts val="0"/>
              </a:spcAft>
              <a:buClr>
                <a:schemeClr val="accent1"/>
              </a:buClr>
              <a:buSzPts val="12000"/>
              <a:buNone/>
              <a:defRPr sz="12000">
                <a:solidFill>
                  <a:schemeClr val="accent1"/>
                </a:solidFill>
              </a:defRPr>
            </a:lvl8pPr>
            <a:lvl9pPr lvl="8" algn="r">
              <a:lnSpc>
                <a:spcPct val="100000"/>
              </a:lnSpc>
              <a:spcBef>
                <a:spcPts val="0"/>
              </a:spcBef>
              <a:spcAft>
                <a:spcPts val="0"/>
              </a:spcAft>
              <a:buClr>
                <a:schemeClr val="accent1"/>
              </a:buClr>
              <a:buSzPts val="12000"/>
              <a:buNone/>
              <a:defRPr sz="12000">
                <a:solidFill>
                  <a:schemeClr val="accen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grpSp>
        <p:nvGrpSpPr>
          <p:cNvPr id="162" name="Google Shape;162;p30"/>
          <p:cNvGrpSpPr/>
          <p:nvPr/>
        </p:nvGrpSpPr>
        <p:grpSpPr>
          <a:xfrm>
            <a:off x="-278700" y="-5062696"/>
            <a:ext cx="9621724" cy="15319654"/>
            <a:chOff x="-95250" y="1991329"/>
            <a:chExt cx="9621724" cy="15319654"/>
          </a:xfrm>
        </p:grpSpPr>
        <p:grpSp>
          <p:nvGrpSpPr>
            <p:cNvPr id="163" name="Google Shape;163;p30"/>
            <p:cNvGrpSpPr/>
            <p:nvPr/>
          </p:nvGrpSpPr>
          <p:grpSpPr>
            <a:xfrm>
              <a:off x="-95250" y="6796775"/>
              <a:ext cx="9621724" cy="5658000"/>
              <a:chOff x="-95250" y="6796775"/>
              <a:chExt cx="9621724" cy="5658000"/>
            </a:xfrm>
          </p:grpSpPr>
          <p:cxnSp>
            <p:nvCxnSpPr>
              <p:cNvPr id="164" name="Google Shape;164;p30"/>
              <p:cNvCxnSpPr/>
              <p:nvPr/>
            </p:nvCxnSpPr>
            <p:spPr>
              <a:xfrm>
                <a:off x="792285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65" name="Google Shape;165;p30"/>
              <p:cNvCxnSpPr/>
              <p:nvPr/>
            </p:nvCxnSpPr>
            <p:spPr>
              <a:xfrm>
                <a:off x="8323759"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66" name="Google Shape;166;p30"/>
              <p:cNvCxnSpPr/>
              <p:nvPr/>
            </p:nvCxnSpPr>
            <p:spPr>
              <a:xfrm>
                <a:off x="8724664"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67" name="Google Shape;167;p30"/>
              <p:cNvCxnSpPr/>
              <p:nvPr/>
            </p:nvCxnSpPr>
            <p:spPr>
              <a:xfrm>
                <a:off x="9125569"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68" name="Google Shape;168;p30"/>
              <p:cNvCxnSpPr/>
              <p:nvPr/>
            </p:nvCxnSpPr>
            <p:spPr>
              <a:xfrm>
                <a:off x="9526474"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69" name="Google Shape;169;p30"/>
              <p:cNvCxnSpPr/>
              <p:nvPr/>
            </p:nvCxnSpPr>
            <p:spPr>
              <a:xfrm>
                <a:off x="391380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70" name="Google Shape;170;p30"/>
              <p:cNvCxnSpPr/>
              <p:nvPr/>
            </p:nvCxnSpPr>
            <p:spPr>
              <a:xfrm>
                <a:off x="4314707"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71" name="Google Shape;171;p30"/>
              <p:cNvCxnSpPr/>
              <p:nvPr/>
            </p:nvCxnSpPr>
            <p:spPr>
              <a:xfrm>
                <a:off x="471561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72" name="Google Shape;172;p30"/>
              <p:cNvCxnSpPr/>
              <p:nvPr/>
            </p:nvCxnSpPr>
            <p:spPr>
              <a:xfrm>
                <a:off x="5116517"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73" name="Google Shape;173;p30"/>
              <p:cNvCxnSpPr/>
              <p:nvPr/>
            </p:nvCxnSpPr>
            <p:spPr>
              <a:xfrm>
                <a:off x="551742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74" name="Google Shape;174;p30"/>
              <p:cNvCxnSpPr/>
              <p:nvPr/>
            </p:nvCxnSpPr>
            <p:spPr>
              <a:xfrm>
                <a:off x="591832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75" name="Google Shape;175;p30"/>
              <p:cNvCxnSpPr/>
              <p:nvPr/>
            </p:nvCxnSpPr>
            <p:spPr>
              <a:xfrm>
                <a:off x="631923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76" name="Google Shape;176;p30"/>
              <p:cNvCxnSpPr/>
              <p:nvPr/>
            </p:nvCxnSpPr>
            <p:spPr>
              <a:xfrm>
                <a:off x="672013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77" name="Google Shape;177;p30"/>
              <p:cNvCxnSpPr/>
              <p:nvPr/>
            </p:nvCxnSpPr>
            <p:spPr>
              <a:xfrm>
                <a:off x="712104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78" name="Google Shape;178;p30"/>
              <p:cNvCxnSpPr/>
              <p:nvPr/>
            </p:nvCxnSpPr>
            <p:spPr>
              <a:xfrm>
                <a:off x="752194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79" name="Google Shape;179;p30"/>
              <p:cNvCxnSpPr/>
              <p:nvPr/>
            </p:nvCxnSpPr>
            <p:spPr>
              <a:xfrm>
                <a:off x="-95250"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80" name="Google Shape;180;p30"/>
              <p:cNvCxnSpPr/>
              <p:nvPr/>
            </p:nvCxnSpPr>
            <p:spPr>
              <a:xfrm>
                <a:off x="305655"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81" name="Google Shape;181;p30"/>
              <p:cNvCxnSpPr/>
              <p:nvPr/>
            </p:nvCxnSpPr>
            <p:spPr>
              <a:xfrm>
                <a:off x="706560"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82" name="Google Shape;182;p30"/>
              <p:cNvCxnSpPr/>
              <p:nvPr/>
            </p:nvCxnSpPr>
            <p:spPr>
              <a:xfrm>
                <a:off x="110746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83" name="Google Shape;183;p30"/>
              <p:cNvCxnSpPr/>
              <p:nvPr/>
            </p:nvCxnSpPr>
            <p:spPr>
              <a:xfrm>
                <a:off x="150837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84" name="Google Shape;184;p30"/>
              <p:cNvCxnSpPr/>
              <p:nvPr/>
            </p:nvCxnSpPr>
            <p:spPr>
              <a:xfrm>
                <a:off x="190927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85" name="Google Shape;185;p30"/>
              <p:cNvCxnSpPr/>
              <p:nvPr/>
            </p:nvCxnSpPr>
            <p:spPr>
              <a:xfrm>
                <a:off x="231018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86" name="Google Shape;186;p30"/>
              <p:cNvCxnSpPr/>
              <p:nvPr/>
            </p:nvCxnSpPr>
            <p:spPr>
              <a:xfrm>
                <a:off x="271108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87" name="Google Shape;187;p30"/>
              <p:cNvCxnSpPr/>
              <p:nvPr/>
            </p:nvCxnSpPr>
            <p:spPr>
              <a:xfrm>
                <a:off x="311199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188" name="Google Shape;188;p30"/>
              <p:cNvCxnSpPr/>
              <p:nvPr/>
            </p:nvCxnSpPr>
            <p:spPr>
              <a:xfrm>
                <a:off x="3512897" y="6796775"/>
                <a:ext cx="0" cy="5658000"/>
              </a:xfrm>
              <a:prstGeom prst="straightConnector1">
                <a:avLst/>
              </a:prstGeom>
              <a:noFill/>
              <a:ln cap="flat" cmpd="sng" w="9525">
                <a:solidFill>
                  <a:schemeClr val="accent1"/>
                </a:solidFill>
                <a:prstDash val="solid"/>
                <a:round/>
                <a:headEnd len="sm" w="sm" type="none"/>
                <a:tailEnd len="sm" w="sm" type="none"/>
              </a:ln>
            </p:spPr>
          </p:cxnSp>
        </p:grpSp>
        <p:grpSp>
          <p:nvGrpSpPr>
            <p:cNvPr id="189" name="Google Shape;189;p30"/>
            <p:cNvGrpSpPr/>
            <p:nvPr/>
          </p:nvGrpSpPr>
          <p:grpSpPr>
            <a:xfrm>
              <a:off x="4755450" y="1991329"/>
              <a:ext cx="0" cy="15319654"/>
              <a:chOff x="4755450" y="1991329"/>
              <a:chExt cx="0" cy="15319654"/>
            </a:xfrm>
          </p:grpSpPr>
          <p:cxnSp>
            <p:nvCxnSpPr>
              <p:cNvPr id="190" name="Google Shape;190;p30"/>
              <p:cNvCxnSpPr/>
              <p:nvPr/>
            </p:nvCxnSpPr>
            <p:spPr>
              <a:xfrm>
                <a:off x="4755450" y="5599467"/>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191" name="Google Shape;191;p30"/>
              <p:cNvCxnSpPr/>
              <p:nvPr/>
            </p:nvCxnSpPr>
            <p:spPr>
              <a:xfrm>
                <a:off x="4755450" y="6000371"/>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192" name="Google Shape;192;p30"/>
              <p:cNvCxnSpPr/>
              <p:nvPr/>
            </p:nvCxnSpPr>
            <p:spPr>
              <a:xfrm>
                <a:off x="4755450" y="6401275"/>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193" name="Google Shape;193;p30"/>
              <p:cNvCxnSpPr/>
              <p:nvPr/>
            </p:nvCxnSpPr>
            <p:spPr>
              <a:xfrm>
                <a:off x="4755450" y="6802179"/>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194" name="Google Shape;194;p30"/>
              <p:cNvCxnSpPr/>
              <p:nvPr/>
            </p:nvCxnSpPr>
            <p:spPr>
              <a:xfrm>
                <a:off x="4755450" y="7203083"/>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195" name="Google Shape;195;p30"/>
              <p:cNvCxnSpPr/>
              <p:nvPr/>
            </p:nvCxnSpPr>
            <p:spPr>
              <a:xfrm>
                <a:off x="4755450" y="1991329"/>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196" name="Google Shape;196;p30"/>
              <p:cNvCxnSpPr/>
              <p:nvPr/>
            </p:nvCxnSpPr>
            <p:spPr>
              <a:xfrm>
                <a:off x="4755450" y="2392233"/>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197" name="Google Shape;197;p30"/>
              <p:cNvCxnSpPr/>
              <p:nvPr/>
            </p:nvCxnSpPr>
            <p:spPr>
              <a:xfrm>
                <a:off x="4755450" y="2793138"/>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198" name="Google Shape;198;p30"/>
              <p:cNvCxnSpPr/>
              <p:nvPr/>
            </p:nvCxnSpPr>
            <p:spPr>
              <a:xfrm>
                <a:off x="4755450" y="3194042"/>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199" name="Google Shape;199;p30"/>
              <p:cNvCxnSpPr/>
              <p:nvPr/>
            </p:nvCxnSpPr>
            <p:spPr>
              <a:xfrm>
                <a:off x="4755450" y="3594946"/>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200" name="Google Shape;200;p30"/>
              <p:cNvCxnSpPr/>
              <p:nvPr/>
            </p:nvCxnSpPr>
            <p:spPr>
              <a:xfrm>
                <a:off x="4755450" y="3995850"/>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201" name="Google Shape;201;p30"/>
              <p:cNvCxnSpPr/>
              <p:nvPr/>
            </p:nvCxnSpPr>
            <p:spPr>
              <a:xfrm>
                <a:off x="4755450" y="4396754"/>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202" name="Google Shape;202;p30"/>
              <p:cNvCxnSpPr/>
              <p:nvPr/>
            </p:nvCxnSpPr>
            <p:spPr>
              <a:xfrm>
                <a:off x="4755450" y="4797658"/>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203" name="Google Shape;203;p30"/>
              <p:cNvCxnSpPr/>
              <p:nvPr/>
            </p:nvCxnSpPr>
            <p:spPr>
              <a:xfrm>
                <a:off x="4755450" y="5198563"/>
                <a:ext cx="0" cy="10107900"/>
              </a:xfrm>
              <a:prstGeom prst="straightConnector1">
                <a:avLst/>
              </a:prstGeom>
              <a:noFill/>
              <a:ln cap="flat" cmpd="sng" w="9525">
                <a:solidFill>
                  <a:schemeClr val="accent1"/>
                </a:solidFill>
                <a:prstDash val="solid"/>
                <a:round/>
                <a:headEnd len="sm" w="sm" type="none"/>
                <a:tailEnd len="sm" w="sm" type="none"/>
              </a:ln>
            </p:spPr>
          </p:cxnSp>
        </p:grpSp>
      </p:grpSp>
      <p:sp>
        <p:nvSpPr>
          <p:cNvPr id="204" name="Google Shape;204;p30"/>
          <p:cNvSpPr/>
          <p:nvPr/>
        </p:nvSpPr>
        <p:spPr>
          <a:xfrm>
            <a:off x="4209050" y="2071175"/>
            <a:ext cx="5731862" cy="5056501"/>
          </a:xfrm>
          <a:custGeom>
            <a:rect b="b" l="l" r="r" t="t"/>
            <a:pathLst>
              <a:path extrusionOk="0" h="114927" w="130277">
                <a:moveTo>
                  <a:pt x="25107" y="105808"/>
                </a:moveTo>
                <a:cubicBezTo>
                  <a:pt x="41521" y="114926"/>
                  <a:pt x="62220" y="110215"/>
                  <a:pt x="73497" y="95169"/>
                </a:cubicBezTo>
                <a:cubicBezTo>
                  <a:pt x="78695" y="88269"/>
                  <a:pt x="83862" y="81309"/>
                  <a:pt x="90519" y="78634"/>
                </a:cubicBezTo>
                <a:cubicBezTo>
                  <a:pt x="99577" y="75047"/>
                  <a:pt x="110428" y="77357"/>
                  <a:pt x="119030" y="72768"/>
                </a:cubicBezTo>
                <a:cubicBezTo>
                  <a:pt x="125747" y="69120"/>
                  <a:pt x="129881" y="61491"/>
                  <a:pt x="130064" y="53801"/>
                </a:cubicBezTo>
                <a:cubicBezTo>
                  <a:pt x="130276" y="46141"/>
                  <a:pt x="126872" y="38633"/>
                  <a:pt x="121644" y="33010"/>
                </a:cubicBezTo>
                <a:cubicBezTo>
                  <a:pt x="116902" y="27934"/>
                  <a:pt x="110367" y="23770"/>
                  <a:pt x="108483" y="17052"/>
                </a:cubicBezTo>
                <a:cubicBezTo>
                  <a:pt x="106841" y="11217"/>
                  <a:pt x="107905" y="5837"/>
                  <a:pt x="101795" y="2463"/>
                </a:cubicBezTo>
                <a:cubicBezTo>
                  <a:pt x="97327" y="1"/>
                  <a:pt x="91339" y="1824"/>
                  <a:pt x="88269" y="5837"/>
                </a:cubicBezTo>
                <a:cubicBezTo>
                  <a:pt x="85655" y="9332"/>
                  <a:pt x="84592" y="13800"/>
                  <a:pt x="82433" y="17539"/>
                </a:cubicBezTo>
                <a:cubicBezTo>
                  <a:pt x="76901" y="27113"/>
                  <a:pt x="65199" y="31065"/>
                  <a:pt x="54348" y="33010"/>
                </a:cubicBezTo>
                <a:cubicBezTo>
                  <a:pt x="43466" y="34955"/>
                  <a:pt x="31885" y="35867"/>
                  <a:pt x="22797" y="42129"/>
                </a:cubicBezTo>
                <a:cubicBezTo>
                  <a:pt x="21794" y="42828"/>
                  <a:pt x="20791" y="43588"/>
                  <a:pt x="19849" y="44378"/>
                </a:cubicBezTo>
                <a:cubicBezTo>
                  <a:pt x="0" y="60944"/>
                  <a:pt x="1976" y="92251"/>
                  <a:pt x="24286" y="105321"/>
                </a:cubicBezTo>
                <a:cubicBezTo>
                  <a:pt x="24560" y="105504"/>
                  <a:pt x="24834" y="105656"/>
                  <a:pt x="25107" y="105808"/>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0"/>
          <p:cNvSpPr txBox="1"/>
          <p:nvPr>
            <p:ph type="title"/>
          </p:nvPr>
        </p:nvSpPr>
        <p:spPr>
          <a:xfrm>
            <a:off x="1062125" y="1765602"/>
            <a:ext cx="3512400" cy="47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lvl1pPr>
            <a:lvl2pPr lvl="1" algn="ctr">
              <a:lnSpc>
                <a:spcPct val="100000"/>
              </a:lnSpc>
              <a:spcBef>
                <a:spcPts val="0"/>
              </a:spcBef>
              <a:spcAft>
                <a:spcPts val="0"/>
              </a:spcAft>
              <a:buSzPts val="3000"/>
              <a:buNone/>
              <a:defRPr sz="3600"/>
            </a:lvl2pPr>
            <a:lvl3pPr lvl="2" algn="ctr">
              <a:lnSpc>
                <a:spcPct val="100000"/>
              </a:lnSpc>
              <a:spcBef>
                <a:spcPts val="0"/>
              </a:spcBef>
              <a:spcAft>
                <a:spcPts val="0"/>
              </a:spcAft>
              <a:buSzPts val="3000"/>
              <a:buNone/>
              <a:defRPr sz="3600"/>
            </a:lvl3pPr>
            <a:lvl4pPr lvl="3" algn="ctr">
              <a:lnSpc>
                <a:spcPct val="100000"/>
              </a:lnSpc>
              <a:spcBef>
                <a:spcPts val="0"/>
              </a:spcBef>
              <a:spcAft>
                <a:spcPts val="0"/>
              </a:spcAft>
              <a:buSzPts val="3000"/>
              <a:buNone/>
              <a:defRPr sz="3600"/>
            </a:lvl4pPr>
            <a:lvl5pPr lvl="4" algn="ctr">
              <a:lnSpc>
                <a:spcPct val="100000"/>
              </a:lnSpc>
              <a:spcBef>
                <a:spcPts val="0"/>
              </a:spcBef>
              <a:spcAft>
                <a:spcPts val="0"/>
              </a:spcAft>
              <a:buSzPts val="3000"/>
              <a:buNone/>
              <a:defRPr sz="3600"/>
            </a:lvl5pPr>
            <a:lvl6pPr lvl="5" algn="ctr">
              <a:lnSpc>
                <a:spcPct val="100000"/>
              </a:lnSpc>
              <a:spcBef>
                <a:spcPts val="0"/>
              </a:spcBef>
              <a:spcAft>
                <a:spcPts val="0"/>
              </a:spcAft>
              <a:buSzPts val="3000"/>
              <a:buNone/>
              <a:defRPr sz="3600"/>
            </a:lvl6pPr>
            <a:lvl7pPr lvl="6" algn="ctr">
              <a:lnSpc>
                <a:spcPct val="100000"/>
              </a:lnSpc>
              <a:spcBef>
                <a:spcPts val="0"/>
              </a:spcBef>
              <a:spcAft>
                <a:spcPts val="0"/>
              </a:spcAft>
              <a:buSzPts val="3000"/>
              <a:buNone/>
              <a:defRPr sz="3600"/>
            </a:lvl7pPr>
            <a:lvl8pPr lvl="7" algn="ctr">
              <a:lnSpc>
                <a:spcPct val="100000"/>
              </a:lnSpc>
              <a:spcBef>
                <a:spcPts val="0"/>
              </a:spcBef>
              <a:spcAft>
                <a:spcPts val="0"/>
              </a:spcAft>
              <a:buSzPts val="3000"/>
              <a:buNone/>
              <a:defRPr sz="3600"/>
            </a:lvl8pPr>
            <a:lvl9pPr lvl="8" algn="ctr">
              <a:lnSpc>
                <a:spcPct val="100000"/>
              </a:lnSpc>
              <a:spcBef>
                <a:spcPts val="0"/>
              </a:spcBef>
              <a:spcAft>
                <a:spcPts val="0"/>
              </a:spcAft>
              <a:buSzPts val="3000"/>
              <a:buNone/>
              <a:defRPr sz="3600"/>
            </a:lvl9pPr>
          </a:lstStyle>
          <a:p/>
        </p:txBody>
      </p:sp>
      <p:sp>
        <p:nvSpPr>
          <p:cNvPr id="206" name="Google Shape;206;p30"/>
          <p:cNvSpPr txBox="1"/>
          <p:nvPr>
            <p:ph idx="2" type="title"/>
          </p:nvPr>
        </p:nvSpPr>
        <p:spPr>
          <a:xfrm>
            <a:off x="1062125" y="2282377"/>
            <a:ext cx="3512400" cy="105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b="0" sz="1600"/>
            </a:lvl1pPr>
            <a:lvl2pPr lvl="1" algn="ctr">
              <a:lnSpc>
                <a:spcPct val="100000"/>
              </a:lnSpc>
              <a:spcBef>
                <a:spcPts val="1600"/>
              </a:spcBef>
              <a:spcAft>
                <a:spcPts val="0"/>
              </a:spcAft>
              <a:buSzPts val="3000"/>
              <a:buNone/>
              <a:defRPr b="0" sz="1600"/>
            </a:lvl2pPr>
            <a:lvl3pPr lvl="2" algn="ctr">
              <a:lnSpc>
                <a:spcPct val="100000"/>
              </a:lnSpc>
              <a:spcBef>
                <a:spcPts val="1600"/>
              </a:spcBef>
              <a:spcAft>
                <a:spcPts val="0"/>
              </a:spcAft>
              <a:buSzPts val="3000"/>
              <a:buNone/>
              <a:defRPr b="0" sz="1600"/>
            </a:lvl3pPr>
            <a:lvl4pPr lvl="3" algn="ctr">
              <a:lnSpc>
                <a:spcPct val="100000"/>
              </a:lnSpc>
              <a:spcBef>
                <a:spcPts val="1600"/>
              </a:spcBef>
              <a:spcAft>
                <a:spcPts val="0"/>
              </a:spcAft>
              <a:buSzPts val="3000"/>
              <a:buNone/>
              <a:defRPr b="0" sz="1600"/>
            </a:lvl4pPr>
            <a:lvl5pPr lvl="4" algn="ctr">
              <a:lnSpc>
                <a:spcPct val="100000"/>
              </a:lnSpc>
              <a:spcBef>
                <a:spcPts val="1600"/>
              </a:spcBef>
              <a:spcAft>
                <a:spcPts val="0"/>
              </a:spcAft>
              <a:buSzPts val="3000"/>
              <a:buNone/>
              <a:defRPr b="0" sz="1600"/>
            </a:lvl5pPr>
            <a:lvl6pPr lvl="5" algn="ctr">
              <a:lnSpc>
                <a:spcPct val="100000"/>
              </a:lnSpc>
              <a:spcBef>
                <a:spcPts val="1600"/>
              </a:spcBef>
              <a:spcAft>
                <a:spcPts val="0"/>
              </a:spcAft>
              <a:buSzPts val="3000"/>
              <a:buNone/>
              <a:defRPr b="0" sz="1600"/>
            </a:lvl6pPr>
            <a:lvl7pPr lvl="6" algn="ctr">
              <a:lnSpc>
                <a:spcPct val="100000"/>
              </a:lnSpc>
              <a:spcBef>
                <a:spcPts val="1600"/>
              </a:spcBef>
              <a:spcAft>
                <a:spcPts val="0"/>
              </a:spcAft>
              <a:buSzPts val="3000"/>
              <a:buNone/>
              <a:defRPr b="0" sz="1600"/>
            </a:lvl7pPr>
            <a:lvl8pPr lvl="7" algn="ctr">
              <a:lnSpc>
                <a:spcPct val="100000"/>
              </a:lnSpc>
              <a:spcBef>
                <a:spcPts val="1600"/>
              </a:spcBef>
              <a:spcAft>
                <a:spcPts val="0"/>
              </a:spcAft>
              <a:buSzPts val="3000"/>
              <a:buNone/>
              <a:defRPr b="0" sz="1600"/>
            </a:lvl8pPr>
            <a:lvl9pPr lvl="8" algn="ctr">
              <a:lnSpc>
                <a:spcPct val="100000"/>
              </a:lnSpc>
              <a:spcBef>
                <a:spcPts val="1600"/>
              </a:spcBef>
              <a:spcAft>
                <a:spcPts val="1600"/>
              </a:spcAft>
              <a:buSzPts val="3000"/>
              <a:buNone/>
              <a:defRPr b="0"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5">
    <p:spTree>
      <p:nvGrpSpPr>
        <p:cNvPr id="207" name="Shape 207"/>
        <p:cNvGrpSpPr/>
        <p:nvPr/>
      </p:nvGrpSpPr>
      <p:grpSpPr>
        <a:xfrm>
          <a:off x="0" y="0"/>
          <a:ext cx="0" cy="0"/>
          <a:chOff x="0" y="0"/>
          <a:chExt cx="0" cy="0"/>
        </a:xfrm>
      </p:grpSpPr>
      <p:grpSp>
        <p:nvGrpSpPr>
          <p:cNvPr id="208" name="Google Shape;208;p31"/>
          <p:cNvGrpSpPr/>
          <p:nvPr/>
        </p:nvGrpSpPr>
        <p:grpSpPr>
          <a:xfrm>
            <a:off x="-278700" y="-5062696"/>
            <a:ext cx="9621724" cy="15319654"/>
            <a:chOff x="-95250" y="1991329"/>
            <a:chExt cx="9621724" cy="15319654"/>
          </a:xfrm>
        </p:grpSpPr>
        <p:grpSp>
          <p:nvGrpSpPr>
            <p:cNvPr id="209" name="Google Shape;209;p31"/>
            <p:cNvGrpSpPr/>
            <p:nvPr/>
          </p:nvGrpSpPr>
          <p:grpSpPr>
            <a:xfrm>
              <a:off x="-95250" y="6796775"/>
              <a:ext cx="9621724" cy="5658000"/>
              <a:chOff x="-95250" y="6796775"/>
              <a:chExt cx="9621724" cy="5658000"/>
            </a:xfrm>
          </p:grpSpPr>
          <p:cxnSp>
            <p:nvCxnSpPr>
              <p:cNvPr id="210" name="Google Shape;210;p31"/>
              <p:cNvCxnSpPr/>
              <p:nvPr/>
            </p:nvCxnSpPr>
            <p:spPr>
              <a:xfrm>
                <a:off x="792285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11" name="Google Shape;211;p31"/>
              <p:cNvCxnSpPr/>
              <p:nvPr/>
            </p:nvCxnSpPr>
            <p:spPr>
              <a:xfrm>
                <a:off x="8323759"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12" name="Google Shape;212;p31"/>
              <p:cNvCxnSpPr/>
              <p:nvPr/>
            </p:nvCxnSpPr>
            <p:spPr>
              <a:xfrm>
                <a:off x="8724664"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13" name="Google Shape;213;p31"/>
              <p:cNvCxnSpPr/>
              <p:nvPr/>
            </p:nvCxnSpPr>
            <p:spPr>
              <a:xfrm>
                <a:off x="9125569"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14" name="Google Shape;214;p31"/>
              <p:cNvCxnSpPr/>
              <p:nvPr/>
            </p:nvCxnSpPr>
            <p:spPr>
              <a:xfrm>
                <a:off x="9526474"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15" name="Google Shape;215;p31"/>
              <p:cNvCxnSpPr/>
              <p:nvPr/>
            </p:nvCxnSpPr>
            <p:spPr>
              <a:xfrm>
                <a:off x="391380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16" name="Google Shape;216;p31"/>
              <p:cNvCxnSpPr/>
              <p:nvPr/>
            </p:nvCxnSpPr>
            <p:spPr>
              <a:xfrm>
                <a:off x="4314707"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17" name="Google Shape;217;p31"/>
              <p:cNvCxnSpPr/>
              <p:nvPr/>
            </p:nvCxnSpPr>
            <p:spPr>
              <a:xfrm>
                <a:off x="471561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18" name="Google Shape;218;p31"/>
              <p:cNvCxnSpPr/>
              <p:nvPr/>
            </p:nvCxnSpPr>
            <p:spPr>
              <a:xfrm>
                <a:off x="5116517"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19" name="Google Shape;219;p31"/>
              <p:cNvCxnSpPr/>
              <p:nvPr/>
            </p:nvCxnSpPr>
            <p:spPr>
              <a:xfrm>
                <a:off x="551742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20" name="Google Shape;220;p31"/>
              <p:cNvCxnSpPr/>
              <p:nvPr/>
            </p:nvCxnSpPr>
            <p:spPr>
              <a:xfrm>
                <a:off x="591832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21" name="Google Shape;221;p31"/>
              <p:cNvCxnSpPr/>
              <p:nvPr/>
            </p:nvCxnSpPr>
            <p:spPr>
              <a:xfrm>
                <a:off x="631923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22" name="Google Shape;222;p31"/>
              <p:cNvCxnSpPr/>
              <p:nvPr/>
            </p:nvCxnSpPr>
            <p:spPr>
              <a:xfrm>
                <a:off x="672013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23" name="Google Shape;223;p31"/>
              <p:cNvCxnSpPr/>
              <p:nvPr/>
            </p:nvCxnSpPr>
            <p:spPr>
              <a:xfrm>
                <a:off x="712104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24" name="Google Shape;224;p31"/>
              <p:cNvCxnSpPr/>
              <p:nvPr/>
            </p:nvCxnSpPr>
            <p:spPr>
              <a:xfrm>
                <a:off x="752194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25" name="Google Shape;225;p31"/>
              <p:cNvCxnSpPr/>
              <p:nvPr/>
            </p:nvCxnSpPr>
            <p:spPr>
              <a:xfrm>
                <a:off x="-95250"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26" name="Google Shape;226;p31"/>
              <p:cNvCxnSpPr/>
              <p:nvPr/>
            </p:nvCxnSpPr>
            <p:spPr>
              <a:xfrm>
                <a:off x="305655"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27" name="Google Shape;227;p31"/>
              <p:cNvCxnSpPr/>
              <p:nvPr/>
            </p:nvCxnSpPr>
            <p:spPr>
              <a:xfrm>
                <a:off x="706560"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28" name="Google Shape;228;p31"/>
              <p:cNvCxnSpPr/>
              <p:nvPr/>
            </p:nvCxnSpPr>
            <p:spPr>
              <a:xfrm>
                <a:off x="110746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29" name="Google Shape;229;p31"/>
              <p:cNvCxnSpPr/>
              <p:nvPr/>
            </p:nvCxnSpPr>
            <p:spPr>
              <a:xfrm>
                <a:off x="150837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30" name="Google Shape;230;p31"/>
              <p:cNvCxnSpPr/>
              <p:nvPr/>
            </p:nvCxnSpPr>
            <p:spPr>
              <a:xfrm>
                <a:off x="190927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31" name="Google Shape;231;p31"/>
              <p:cNvCxnSpPr/>
              <p:nvPr/>
            </p:nvCxnSpPr>
            <p:spPr>
              <a:xfrm>
                <a:off x="231018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32" name="Google Shape;232;p31"/>
              <p:cNvCxnSpPr/>
              <p:nvPr/>
            </p:nvCxnSpPr>
            <p:spPr>
              <a:xfrm>
                <a:off x="271108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33" name="Google Shape;233;p31"/>
              <p:cNvCxnSpPr/>
              <p:nvPr/>
            </p:nvCxnSpPr>
            <p:spPr>
              <a:xfrm>
                <a:off x="311199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34" name="Google Shape;234;p31"/>
              <p:cNvCxnSpPr/>
              <p:nvPr/>
            </p:nvCxnSpPr>
            <p:spPr>
              <a:xfrm>
                <a:off x="3512897" y="6796775"/>
                <a:ext cx="0" cy="5658000"/>
              </a:xfrm>
              <a:prstGeom prst="straightConnector1">
                <a:avLst/>
              </a:prstGeom>
              <a:noFill/>
              <a:ln cap="flat" cmpd="sng" w="9525">
                <a:solidFill>
                  <a:schemeClr val="accent1"/>
                </a:solidFill>
                <a:prstDash val="solid"/>
                <a:round/>
                <a:headEnd len="sm" w="sm" type="none"/>
                <a:tailEnd len="sm" w="sm" type="none"/>
              </a:ln>
            </p:spPr>
          </p:cxnSp>
        </p:grpSp>
        <p:grpSp>
          <p:nvGrpSpPr>
            <p:cNvPr id="235" name="Google Shape;235;p31"/>
            <p:cNvGrpSpPr/>
            <p:nvPr/>
          </p:nvGrpSpPr>
          <p:grpSpPr>
            <a:xfrm>
              <a:off x="4755450" y="1991329"/>
              <a:ext cx="0" cy="15319654"/>
              <a:chOff x="4755450" y="1991329"/>
              <a:chExt cx="0" cy="15319654"/>
            </a:xfrm>
          </p:grpSpPr>
          <p:cxnSp>
            <p:nvCxnSpPr>
              <p:cNvPr id="236" name="Google Shape;236;p31"/>
              <p:cNvCxnSpPr/>
              <p:nvPr/>
            </p:nvCxnSpPr>
            <p:spPr>
              <a:xfrm>
                <a:off x="4755450" y="5599467"/>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237" name="Google Shape;237;p31"/>
              <p:cNvCxnSpPr/>
              <p:nvPr/>
            </p:nvCxnSpPr>
            <p:spPr>
              <a:xfrm>
                <a:off x="4755450" y="6000371"/>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238" name="Google Shape;238;p31"/>
              <p:cNvCxnSpPr/>
              <p:nvPr/>
            </p:nvCxnSpPr>
            <p:spPr>
              <a:xfrm>
                <a:off x="4755450" y="6401275"/>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239" name="Google Shape;239;p31"/>
              <p:cNvCxnSpPr/>
              <p:nvPr/>
            </p:nvCxnSpPr>
            <p:spPr>
              <a:xfrm>
                <a:off x="4755450" y="6802179"/>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240" name="Google Shape;240;p31"/>
              <p:cNvCxnSpPr/>
              <p:nvPr/>
            </p:nvCxnSpPr>
            <p:spPr>
              <a:xfrm>
                <a:off x="4755450" y="7203083"/>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241" name="Google Shape;241;p31"/>
              <p:cNvCxnSpPr/>
              <p:nvPr/>
            </p:nvCxnSpPr>
            <p:spPr>
              <a:xfrm>
                <a:off x="4755450" y="1991329"/>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242" name="Google Shape;242;p31"/>
              <p:cNvCxnSpPr/>
              <p:nvPr/>
            </p:nvCxnSpPr>
            <p:spPr>
              <a:xfrm>
                <a:off x="4755450" y="2392233"/>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243" name="Google Shape;243;p31"/>
              <p:cNvCxnSpPr/>
              <p:nvPr/>
            </p:nvCxnSpPr>
            <p:spPr>
              <a:xfrm>
                <a:off x="4755450" y="2793138"/>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244" name="Google Shape;244;p31"/>
              <p:cNvCxnSpPr/>
              <p:nvPr/>
            </p:nvCxnSpPr>
            <p:spPr>
              <a:xfrm>
                <a:off x="4755450" y="3194042"/>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245" name="Google Shape;245;p31"/>
              <p:cNvCxnSpPr/>
              <p:nvPr/>
            </p:nvCxnSpPr>
            <p:spPr>
              <a:xfrm>
                <a:off x="4755450" y="3594946"/>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246" name="Google Shape;246;p31"/>
              <p:cNvCxnSpPr/>
              <p:nvPr/>
            </p:nvCxnSpPr>
            <p:spPr>
              <a:xfrm>
                <a:off x="4755450" y="3995850"/>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247" name="Google Shape;247;p31"/>
              <p:cNvCxnSpPr/>
              <p:nvPr/>
            </p:nvCxnSpPr>
            <p:spPr>
              <a:xfrm>
                <a:off x="4755450" y="4396754"/>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248" name="Google Shape;248;p31"/>
              <p:cNvCxnSpPr/>
              <p:nvPr/>
            </p:nvCxnSpPr>
            <p:spPr>
              <a:xfrm>
                <a:off x="4755450" y="4797658"/>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249" name="Google Shape;249;p31"/>
              <p:cNvCxnSpPr/>
              <p:nvPr/>
            </p:nvCxnSpPr>
            <p:spPr>
              <a:xfrm>
                <a:off x="4755450" y="5198563"/>
                <a:ext cx="0" cy="10107900"/>
              </a:xfrm>
              <a:prstGeom prst="straightConnector1">
                <a:avLst/>
              </a:prstGeom>
              <a:noFill/>
              <a:ln cap="flat" cmpd="sng" w="9525">
                <a:solidFill>
                  <a:schemeClr val="accent1"/>
                </a:solidFill>
                <a:prstDash val="solid"/>
                <a:round/>
                <a:headEnd len="sm" w="sm" type="none"/>
                <a:tailEnd len="sm" w="sm" type="none"/>
              </a:ln>
            </p:spPr>
          </p:cxnSp>
        </p:grpSp>
      </p:grpSp>
      <p:sp>
        <p:nvSpPr>
          <p:cNvPr id="250" name="Google Shape;250;p31"/>
          <p:cNvSpPr/>
          <p:nvPr/>
        </p:nvSpPr>
        <p:spPr>
          <a:xfrm rot="-5911358">
            <a:off x="7303541" y="-699809"/>
            <a:ext cx="2142018" cy="2743439"/>
          </a:xfrm>
          <a:custGeom>
            <a:rect b="b" l="l" r="r" t="t"/>
            <a:pathLst>
              <a:path extrusionOk="0" h="78756" w="61491">
                <a:moveTo>
                  <a:pt x="59728" y="11612"/>
                </a:moveTo>
                <a:cubicBezTo>
                  <a:pt x="59697" y="10822"/>
                  <a:pt x="59576" y="10031"/>
                  <a:pt x="59394" y="9271"/>
                </a:cubicBezTo>
                <a:cubicBezTo>
                  <a:pt x="58451" y="5624"/>
                  <a:pt x="55776" y="2402"/>
                  <a:pt x="52220" y="1338"/>
                </a:cubicBezTo>
                <a:cubicBezTo>
                  <a:pt x="47630" y="1"/>
                  <a:pt x="42645" y="2432"/>
                  <a:pt x="39484" y="6049"/>
                </a:cubicBezTo>
                <a:cubicBezTo>
                  <a:pt x="36323" y="9636"/>
                  <a:pt x="34651" y="14196"/>
                  <a:pt x="32828" y="18664"/>
                </a:cubicBezTo>
                <a:cubicBezTo>
                  <a:pt x="31065" y="23071"/>
                  <a:pt x="28967" y="27570"/>
                  <a:pt x="25320" y="30700"/>
                </a:cubicBezTo>
                <a:cubicBezTo>
                  <a:pt x="20973" y="34378"/>
                  <a:pt x="15046" y="35594"/>
                  <a:pt x="10548" y="39059"/>
                </a:cubicBezTo>
                <a:cubicBezTo>
                  <a:pt x="4013" y="44074"/>
                  <a:pt x="0" y="53710"/>
                  <a:pt x="2432" y="61582"/>
                </a:cubicBezTo>
                <a:cubicBezTo>
                  <a:pt x="4772" y="68999"/>
                  <a:pt x="11064" y="78209"/>
                  <a:pt x="21338" y="78543"/>
                </a:cubicBezTo>
                <a:cubicBezTo>
                  <a:pt x="28967" y="78756"/>
                  <a:pt x="40639" y="75564"/>
                  <a:pt x="44226" y="69819"/>
                </a:cubicBezTo>
                <a:cubicBezTo>
                  <a:pt x="44287" y="69789"/>
                  <a:pt x="61491" y="54226"/>
                  <a:pt x="59728" y="11612"/>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1"/>
          <p:cNvSpPr/>
          <p:nvPr/>
        </p:nvSpPr>
        <p:spPr>
          <a:xfrm>
            <a:off x="115600" y="3033375"/>
            <a:ext cx="713549" cy="816120"/>
          </a:xfrm>
          <a:custGeom>
            <a:rect b="b" l="l" r="r" t="t"/>
            <a:pathLst>
              <a:path extrusionOk="0" h="43284" w="37844">
                <a:moveTo>
                  <a:pt x="9271" y="40305"/>
                </a:moveTo>
                <a:cubicBezTo>
                  <a:pt x="13223" y="42828"/>
                  <a:pt x="18694" y="43284"/>
                  <a:pt x="22858" y="41156"/>
                </a:cubicBezTo>
                <a:cubicBezTo>
                  <a:pt x="23010" y="41065"/>
                  <a:pt x="23162" y="41004"/>
                  <a:pt x="23314" y="40883"/>
                </a:cubicBezTo>
                <a:cubicBezTo>
                  <a:pt x="26445" y="39089"/>
                  <a:pt x="28725" y="36019"/>
                  <a:pt x="29789" y="32615"/>
                </a:cubicBezTo>
                <a:cubicBezTo>
                  <a:pt x="30852" y="29211"/>
                  <a:pt x="30822" y="25533"/>
                  <a:pt x="32068" y="22189"/>
                </a:cubicBezTo>
                <a:cubicBezTo>
                  <a:pt x="33740" y="17630"/>
                  <a:pt x="37843" y="13831"/>
                  <a:pt x="36476" y="8663"/>
                </a:cubicBezTo>
                <a:cubicBezTo>
                  <a:pt x="35564" y="5168"/>
                  <a:pt x="32433" y="2523"/>
                  <a:pt x="28755" y="1794"/>
                </a:cubicBezTo>
                <a:cubicBezTo>
                  <a:pt x="19788" y="1"/>
                  <a:pt x="9180" y="5563"/>
                  <a:pt x="3253" y="15350"/>
                </a:cubicBezTo>
                <a:cubicBezTo>
                  <a:pt x="2128" y="17265"/>
                  <a:pt x="973" y="20214"/>
                  <a:pt x="669" y="23071"/>
                </a:cubicBezTo>
                <a:cubicBezTo>
                  <a:pt x="1" y="29758"/>
                  <a:pt x="3192" y="36202"/>
                  <a:pt x="8724" y="40001"/>
                </a:cubicBezTo>
                <a:cubicBezTo>
                  <a:pt x="8937" y="40092"/>
                  <a:pt x="9119" y="40214"/>
                  <a:pt x="9271" y="40305"/>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1"/>
          <p:cNvSpPr/>
          <p:nvPr/>
        </p:nvSpPr>
        <p:spPr>
          <a:xfrm>
            <a:off x="713225" y="4236500"/>
            <a:ext cx="713575" cy="714325"/>
          </a:xfrm>
          <a:custGeom>
            <a:rect b="b" l="l" r="r" t="t"/>
            <a:pathLst>
              <a:path extrusionOk="0" h="28573" w="28543">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1"/>
          <p:cNvSpPr txBox="1"/>
          <p:nvPr>
            <p:ph idx="1" type="subTitle"/>
          </p:nvPr>
        </p:nvSpPr>
        <p:spPr>
          <a:xfrm>
            <a:off x="1347311" y="1790638"/>
            <a:ext cx="2048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Josefin Sans"/>
              <a:buNone/>
              <a:defRPr b="1" sz="2000"/>
            </a:lvl1pPr>
            <a:lvl2pPr lvl="1" algn="l">
              <a:lnSpc>
                <a:spcPct val="100000"/>
              </a:lnSpc>
              <a:spcBef>
                <a:spcPts val="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254" name="Google Shape;254;p31"/>
          <p:cNvSpPr txBox="1"/>
          <p:nvPr>
            <p:ph idx="2" type="subTitle"/>
          </p:nvPr>
        </p:nvSpPr>
        <p:spPr>
          <a:xfrm>
            <a:off x="3547796" y="1790638"/>
            <a:ext cx="2048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Josefin Sans"/>
              <a:buNone/>
              <a:defRPr b="1" sz="2000"/>
            </a:lvl1pPr>
            <a:lvl2pPr lvl="1" algn="l">
              <a:lnSpc>
                <a:spcPct val="100000"/>
              </a:lnSpc>
              <a:spcBef>
                <a:spcPts val="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255" name="Google Shape;255;p31"/>
          <p:cNvSpPr txBox="1"/>
          <p:nvPr>
            <p:ph idx="3" type="subTitle"/>
          </p:nvPr>
        </p:nvSpPr>
        <p:spPr>
          <a:xfrm>
            <a:off x="5748281" y="1790638"/>
            <a:ext cx="2048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Josefin Sans"/>
              <a:buNone/>
              <a:defRPr b="1" sz="2000"/>
            </a:lvl1pPr>
            <a:lvl2pPr lvl="1" algn="l">
              <a:lnSpc>
                <a:spcPct val="100000"/>
              </a:lnSpc>
              <a:spcBef>
                <a:spcPts val="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256" name="Google Shape;256;p31"/>
          <p:cNvSpPr txBox="1"/>
          <p:nvPr>
            <p:ph idx="4" type="subTitle"/>
          </p:nvPr>
        </p:nvSpPr>
        <p:spPr>
          <a:xfrm>
            <a:off x="1347311" y="2921614"/>
            <a:ext cx="2048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Josefin Sans"/>
              <a:buNone/>
              <a:defRPr b="1" sz="2000"/>
            </a:lvl1pPr>
            <a:lvl2pPr lvl="1" algn="l">
              <a:lnSpc>
                <a:spcPct val="100000"/>
              </a:lnSpc>
              <a:spcBef>
                <a:spcPts val="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257" name="Google Shape;257;p31"/>
          <p:cNvSpPr txBox="1"/>
          <p:nvPr>
            <p:ph idx="5" type="subTitle"/>
          </p:nvPr>
        </p:nvSpPr>
        <p:spPr>
          <a:xfrm>
            <a:off x="3547796" y="2921614"/>
            <a:ext cx="2048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Josefin Sans"/>
              <a:buNone/>
              <a:defRPr b="1" sz="2000"/>
            </a:lvl1pPr>
            <a:lvl2pPr lvl="1" algn="l">
              <a:lnSpc>
                <a:spcPct val="100000"/>
              </a:lnSpc>
              <a:spcBef>
                <a:spcPts val="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258" name="Google Shape;258;p31"/>
          <p:cNvSpPr txBox="1"/>
          <p:nvPr>
            <p:ph idx="6" type="subTitle"/>
          </p:nvPr>
        </p:nvSpPr>
        <p:spPr>
          <a:xfrm>
            <a:off x="5748281" y="2921614"/>
            <a:ext cx="2048400" cy="3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Josefin Sans"/>
              <a:buNone/>
              <a:defRPr b="1" sz="2000"/>
            </a:lvl1pPr>
            <a:lvl2pPr lvl="1" algn="l">
              <a:lnSpc>
                <a:spcPct val="100000"/>
              </a:lnSpc>
              <a:spcBef>
                <a:spcPts val="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259" name="Google Shape;259;p31"/>
          <p:cNvSpPr txBox="1"/>
          <p:nvPr>
            <p:ph type="title"/>
          </p:nvPr>
        </p:nvSpPr>
        <p:spPr>
          <a:xfrm>
            <a:off x="713225" y="362625"/>
            <a:ext cx="7717500" cy="70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200"/>
            </a:lvl1pPr>
            <a:lvl2pPr lvl="1" algn="l">
              <a:lnSpc>
                <a:spcPct val="100000"/>
              </a:lnSpc>
              <a:spcBef>
                <a:spcPts val="0"/>
              </a:spcBef>
              <a:spcAft>
                <a:spcPts val="0"/>
              </a:spcAft>
              <a:buSzPts val="3000"/>
              <a:buNone/>
              <a:defRPr sz="3200"/>
            </a:lvl2pPr>
            <a:lvl3pPr lvl="2" algn="l">
              <a:lnSpc>
                <a:spcPct val="100000"/>
              </a:lnSpc>
              <a:spcBef>
                <a:spcPts val="0"/>
              </a:spcBef>
              <a:spcAft>
                <a:spcPts val="0"/>
              </a:spcAft>
              <a:buSzPts val="3000"/>
              <a:buNone/>
              <a:defRPr sz="3200"/>
            </a:lvl3pPr>
            <a:lvl4pPr lvl="3" algn="l">
              <a:lnSpc>
                <a:spcPct val="100000"/>
              </a:lnSpc>
              <a:spcBef>
                <a:spcPts val="0"/>
              </a:spcBef>
              <a:spcAft>
                <a:spcPts val="0"/>
              </a:spcAft>
              <a:buSzPts val="3000"/>
              <a:buNone/>
              <a:defRPr sz="3200"/>
            </a:lvl4pPr>
            <a:lvl5pPr lvl="4" algn="l">
              <a:lnSpc>
                <a:spcPct val="100000"/>
              </a:lnSpc>
              <a:spcBef>
                <a:spcPts val="0"/>
              </a:spcBef>
              <a:spcAft>
                <a:spcPts val="0"/>
              </a:spcAft>
              <a:buSzPts val="3000"/>
              <a:buNone/>
              <a:defRPr sz="3200"/>
            </a:lvl5pPr>
            <a:lvl6pPr lvl="5" algn="l">
              <a:lnSpc>
                <a:spcPct val="100000"/>
              </a:lnSpc>
              <a:spcBef>
                <a:spcPts val="0"/>
              </a:spcBef>
              <a:spcAft>
                <a:spcPts val="0"/>
              </a:spcAft>
              <a:buSzPts val="3000"/>
              <a:buNone/>
              <a:defRPr sz="3200"/>
            </a:lvl6pPr>
            <a:lvl7pPr lvl="6" algn="l">
              <a:lnSpc>
                <a:spcPct val="100000"/>
              </a:lnSpc>
              <a:spcBef>
                <a:spcPts val="0"/>
              </a:spcBef>
              <a:spcAft>
                <a:spcPts val="0"/>
              </a:spcAft>
              <a:buSzPts val="3000"/>
              <a:buNone/>
              <a:defRPr sz="3200"/>
            </a:lvl7pPr>
            <a:lvl8pPr lvl="7" algn="l">
              <a:lnSpc>
                <a:spcPct val="100000"/>
              </a:lnSpc>
              <a:spcBef>
                <a:spcPts val="0"/>
              </a:spcBef>
              <a:spcAft>
                <a:spcPts val="0"/>
              </a:spcAft>
              <a:buSzPts val="3000"/>
              <a:buNone/>
              <a:defRPr sz="3200"/>
            </a:lvl8pPr>
            <a:lvl9pPr lvl="8" algn="l">
              <a:lnSpc>
                <a:spcPct val="100000"/>
              </a:lnSpc>
              <a:spcBef>
                <a:spcPts val="0"/>
              </a:spcBef>
              <a:spcAft>
                <a:spcPts val="0"/>
              </a:spcAft>
              <a:buSzPts val="3000"/>
              <a:buNone/>
              <a:defRPr sz="3200"/>
            </a:lvl9pPr>
          </a:lstStyle>
          <a:p/>
        </p:txBody>
      </p:sp>
      <p:sp>
        <p:nvSpPr>
          <p:cNvPr id="260" name="Google Shape;260;p31"/>
          <p:cNvSpPr txBox="1"/>
          <p:nvPr>
            <p:ph idx="7" type="subTitle"/>
          </p:nvPr>
        </p:nvSpPr>
        <p:spPr>
          <a:xfrm>
            <a:off x="1347300" y="2209138"/>
            <a:ext cx="2048400" cy="49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Josefin Sans"/>
              <a:buNone/>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261" name="Google Shape;261;p31"/>
          <p:cNvSpPr txBox="1"/>
          <p:nvPr>
            <p:ph idx="8" type="subTitle"/>
          </p:nvPr>
        </p:nvSpPr>
        <p:spPr>
          <a:xfrm>
            <a:off x="3547787" y="2209138"/>
            <a:ext cx="2048400" cy="49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Josefin Sans"/>
              <a:buNone/>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262" name="Google Shape;262;p31"/>
          <p:cNvSpPr txBox="1"/>
          <p:nvPr>
            <p:ph idx="9" type="subTitle"/>
          </p:nvPr>
        </p:nvSpPr>
        <p:spPr>
          <a:xfrm>
            <a:off x="5748275" y="2209138"/>
            <a:ext cx="2048400" cy="49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Josefin Sans"/>
              <a:buNone/>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263" name="Google Shape;263;p31"/>
          <p:cNvSpPr txBox="1"/>
          <p:nvPr>
            <p:ph idx="13" type="subTitle"/>
          </p:nvPr>
        </p:nvSpPr>
        <p:spPr>
          <a:xfrm>
            <a:off x="1347300" y="3340112"/>
            <a:ext cx="2048400" cy="49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Josefin Sans"/>
              <a:buNone/>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264" name="Google Shape;264;p31"/>
          <p:cNvSpPr txBox="1"/>
          <p:nvPr>
            <p:ph idx="14" type="subTitle"/>
          </p:nvPr>
        </p:nvSpPr>
        <p:spPr>
          <a:xfrm>
            <a:off x="3547787" y="3340112"/>
            <a:ext cx="2048400" cy="49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Josefin Sans"/>
              <a:buNone/>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
        <p:nvSpPr>
          <p:cNvPr id="265" name="Google Shape;265;p31"/>
          <p:cNvSpPr txBox="1"/>
          <p:nvPr>
            <p:ph idx="15" type="subTitle"/>
          </p:nvPr>
        </p:nvSpPr>
        <p:spPr>
          <a:xfrm>
            <a:off x="5748274" y="3340112"/>
            <a:ext cx="2048400" cy="49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Josefin Sans"/>
              <a:buNone/>
              <a:defRPr/>
            </a:lvl1pPr>
            <a:lvl2pPr lvl="1"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2pPr>
            <a:lvl3pPr lvl="2"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3pPr>
            <a:lvl4pPr lvl="3"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4pPr>
            <a:lvl5pPr lvl="4"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5pPr>
            <a:lvl6pPr lvl="5"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6pPr>
            <a:lvl7pPr lvl="6"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7pPr>
            <a:lvl8pPr lvl="7" algn="l">
              <a:lnSpc>
                <a:spcPct val="100000"/>
              </a:lnSpc>
              <a:spcBef>
                <a:spcPts val="1600"/>
              </a:spcBef>
              <a:spcAft>
                <a:spcPts val="0"/>
              </a:spcAft>
              <a:buSzPts val="1800"/>
              <a:buFont typeface="Josefin Sans"/>
              <a:buNone/>
              <a:defRPr sz="1800">
                <a:latin typeface="Josefin Sans"/>
                <a:ea typeface="Josefin Sans"/>
                <a:cs typeface="Josefin Sans"/>
                <a:sym typeface="Josefin Sans"/>
              </a:defRPr>
            </a:lvl8pPr>
            <a:lvl9pPr lvl="8" algn="l">
              <a:lnSpc>
                <a:spcPct val="100000"/>
              </a:lnSpc>
              <a:spcBef>
                <a:spcPts val="1600"/>
              </a:spcBef>
              <a:spcAft>
                <a:spcPts val="1600"/>
              </a:spcAft>
              <a:buSzPts val="1800"/>
              <a:buFont typeface="Josefin Sans"/>
              <a:buNone/>
              <a:defRPr sz="1800">
                <a:latin typeface="Josefin Sans"/>
                <a:ea typeface="Josefin Sans"/>
                <a:cs typeface="Josefin Sans"/>
                <a:sym typeface="Josefin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6" name="Shape 266"/>
        <p:cNvGrpSpPr/>
        <p:nvPr/>
      </p:nvGrpSpPr>
      <p:grpSpPr>
        <a:xfrm>
          <a:off x="0" y="0"/>
          <a:ext cx="0" cy="0"/>
          <a:chOff x="0" y="0"/>
          <a:chExt cx="0" cy="0"/>
        </a:xfrm>
      </p:grpSpPr>
      <p:grpSp>
        <p:nvGrpSpPr>
          <p:cNvPr id="267" name="Google Shape;267;p32"/>
          <p:cNvGrpSpPr/>
          <p:nvPr/>
        </p:nvGrpSpPr>
        <p:grpSpPr>
          <a:xfrm>
            <a:off x="-278700" y="-5062696"/>
            <a:ext cx="9621724" cy="15319654"/>
            <a:chOff x="-95250" y="1991329"/>
            <a:chExt cx="9621724" cy="15319654"/>
          </a:xfrm>
        </p:grpSpPr>
        <p:grpSp>
          <p:nvGrpSpPr>
            <p:cNvPr id="268" name="Google Shape;268;p32"/>
            <p:cNvGrpSpPr/>
            <p:nvPr/>
          </p:nvGrpSpPr>
          <p:grpSpPr>
            <a:xfrm>
              <a:off x="-95250" y="6796775"/>
              <a:ext cx="9621724" cy="5658000"/>
              <a:chOff x="-95250" y="6796775"/>
              <a:chExt cx="9621724" cy="5658000"/>
            </a:xfrm>
          </p:grpSpPr>
          <p:cxnSp>
            <p:nvCxnSpPr>
              <p:cNvPr id="269" name="Google Shape;269;p32"/>
              <p:cNvCxnSpPr/>
              <p:nvPr/>
            </p:nvCxnSpPr>
            <p:spPr>
              <a:xfrm>
                <a:off x="792285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70" name="Google Shape;270;p32"/>
              <p:cNvCxnSpPr/>
              <p:nvPr/>
            </p:nvCxnSpPr>
            <p:spPr>
              <a:xfrm>
                <a:off x="8323759"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71" name="Google Shape;271;p32"/>
              <p:cNvCxnSpPr/>
              <p:nvPr/>
            </p:nvCxnSpPr>
            <p:spPr>
              <a:xfrm>
                <a:off x="8724664"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72" name="Google Shape;272;p32"/>
              <p:cNvCxnSpPr/>
              <p:nvPr/>
            </p:nvCxnSpPr>
            <p:spPr>
              <a:xfrm>
                <a:off x="9125569"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73" name="Google Shape;273;p32"/>
              <p:cNvCxnSpPr/>
              <p:nvPr/>
            </p:nvCxnSpPr>
            <p:spPr>
              <a:xfrm>
                <a:off x="9526474"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74" name="Google Shape;274;p32"/>
              <p:cNvCxnSpPr/>
              <p:nvPr/>
            </p:nvCxnSpPr>
            <p:spPr>
              <a:xfrm>
                <a:off x="391380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75" name="Google Shape;275;p32"/>
              <p:cNvCxnSpPr/>
              <p:nvPr/>
            </p:nvCxnSpPr>
            <p:spPr>
              <a:xfrm>
                <a:off x="4314707"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76" name="Google Shape;276;p32"/>
              <p:cNvCxnSpPr/>
              <p:nvPr/>
            </p:nvCxnSpPr>
            <p:spPr>
              <a:xfrm>
                <a:off x="471561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77" name="Google Shape;277;p32"/>
              <p:cNvCxnSpPr/>
              <p:nvPr/>
            </p:nvCxnSpPr>
            <p:spPr>
              <a:xfrm>
                <a:off x="5116517"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78" name="Google Shape;278;p32"/>
              <p:cNvCxnSpPr/>
              <p:nvPr/>
            </p:nvCxnSpPr>
            <p:spPr>
              <a:xfrm>
                <a:off x="551742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79" name="Google Shape;279;p32"/>
              <p:cNvCxnSpPr/>
              <p:nvPr/>
            </p:nvCxnSpPr>
            <p:spPr>
              <a:xfrm>
                <a:off x="591832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80" name="Google Shape;280;p32"/>
              <p:cNvCxnSpPr/>
              <p:nvPr/>
            </p:nvCxnSpPr>
            <p:spPr>
              <a:xfrm>
                <a:off x="631923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81" name="Google Shape;281;p32"/>
              <p:cNvCxnSpPr/>
              <p:nvPr/>
            </p:nvCxnSpPr>
            <p:spPr>
              <a:xfrm>
                <a:off x="672013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82" name="Google Shape;282;p32"/>
              <p:cNvCxnSpPr/>
              <p:nvPr/>
            </p:nvCxnSpPr>
            <p:spPr>
              <a:xfrm>
                <a:off x="712104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83" name="Google Shape;283;p32"/>
              <p:cNvCxnSpPr/>
              <p:nvPr/>
            </p:nvCxnSpPr>
            <p:spPr>
              <a:xfrm>
                <a:off x="752194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84" name="Google Shape;284;p32"/>
              <p:cNvCxnSpPr/>
              <p:nvPr/>
            </p:nvCxnSpPr>
            <p:spPr>
              <a:xfrm>
                <a:off x="-95250"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85" name="Google Shape;285;p32"/>
              <p:cNvCxnSpPr/>
              <p:nvPr/>
            </p:nvCxnSpPr>
            <p:spPr>
              <a:xfrm>
                <a:off x="305655"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86" name="Google Shape;286;p32"/>
              <p:cNvCxnSpPr/>
              <p:nvPr/>
            </p:nvCxnSpPr>
            <p:spPr>
              <a:xfrm>
                <a:off x="706560"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87" name="Google Shape;287;p32"/>
              <p:cNvCxnSpPr/>
              <p:nvPr/>
            </p:nvCxnSpPr>
            <p:spPr>
              <a:xfrm>
                <a:off x="110746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88" name="Google Shape;288;p32"/>
              <p:cNvCxnSpPr/>
              <p:nvPr/>
            </p:nvCxnSpPr>
            <p:spPr>
              <a:xfrm>
                <a:off x="150837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89" name="Google Shape;289;p32"/>
              <p:cNvCxnSpPr/>
              <p:nvPr/>
            </p:nvCxnSpPr>
            <p:spPr>
              <a:xfrm>
                <a:off x="190927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90" name="Google Shape;290;p32"/>
              <p:cNvCxnSpPr/>
              <p:nvPr/>
            </p:nvCxnSpPr>
            <p:spPr>
              <a:xfrm>
                <a:off x="231018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91" name="Google Shape;291;p32"/>
              <p:cNvCxnSpPr/>
              <p:nvPr/>
            </p:nvCxnSpPr>
            <p:spPr>
              <a:xfrm>
                <a:off x="271108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92" name="Google Shape;292;p32"/>
              <p:cNvCxnSpPr/>
              <p:nvPr/>
            </p:nvCxnSpPr>
            <p:spPr>
              <a:xfrm>
                <a:off x="311199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293" name="Google Shape;293;p32"/>
              <p:cNvCxnSpPr/>
              <p:nvPr/>
            </p:nvCxnSpPr>
            <p:spPr>
              <a:xfrm>
                <a:off x="3512897" y="6796775"/>
                <a:ext cx="0" cy="5658000"/>
              </a:xfrm>
              <a:prstGeom prst="straightConnector1">
                <a:avLst/>
              </a:prstGeom>
              <a:noFill/>
              <a:ln cap="flat" cmpd="sng" w="9525">
                <a:solidFill>
                  <a:schemeClr val="accent1"/>
                </a:solidFill>
                <a:prstDash val="solid"/>
                <a:round/>
                <a:headEnd len="sm" w="sm" type="none"/>
                <a:tailEnd len="sm" w="sm" type="none"/>
              </a:ln>
            </p:spPr>
          </p:cxnSp>
        </p:grpSp>
        <p:grpSp>
          <p:nvGrpSpPr>
            <p:cNvPr id="294" name="Google Shape;294;p32"/>
            <p:cNvGrpSpPr/>
            <p:nvPr/>
          </p:nvGrpSpPr>
          <p:grpSpPr>
            <a:xfrm>
              <a:off x="4755450" y="1991329"/>
              <a:ext cx="0" cy="15319654"/>
              <a:chOff x="4755450" y="1991329"/>
              <a:chExt cx="0" cy="15319654"/>
            </a:xfrm>
          </p:grpSpPr>
          <p:cxnSp>
            <p:nvCxnSpPr>
              <p:cNvPr id="295" name="Google Shape;295;p32"/>
              <p:cNvCxnSpPr/>
              <p:nvPr/>
            </p:nvCxnSpPr>
            <p:spPr>
              <a:xfrm>
                <a:off x="4755450" y="5599467"/>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296" name="Google Shape;296;p32"/>
              <p:cNvCxnSpPr/>
              <p:nvPr/>
            </p:nvCxnSpPr>
            <p:spPr>
              <a:xfrm>
                <a:off x="4755450" y="6000371"/>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297" name="Google Shape;297;p32"/>
              <p:cNvCxnSpPr/>
              <p:nvPr/>
            </p:nvCxnSpPr>
            <p:spPr>
              <a:xfrm>
                <a:off x="4755450" y="6401275"/>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298" name="Google Shape;298;p32"/>
              <p:cNvCxnSpPr/>
              <p:nvPr/>
            </p:nvCxnSpPr>
            <p:spPr>
              <a:xfrm>
                <a:off x="4755450" y="6802179"/>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299" name="Google Shape;299;p32"/>
              <p:cNvCxnSpPr/>
              <p:nvPr/>
            </p:nvCxnSpPr>
            <p:spPr>
              <a:xfrm>
                <a:off x="4755450" y="7203083"/>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00" name="Google Shape;300;p32"/>
              <p:cNvCxnSpPr/>
              <p:nvPr/>
            </p:nvCxnSpPr>
            <p:spPr>
              <a:xfrm>
                <a:off x="4755450" y="1991329"/>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01" name="Google Shape;301;p32"/>
              <p:cNvCxnSpPr/>
              <p:nvPr/>
            </p:nvCxnSpPr>
            <p:spPr>
              <a:xfrm>
                <a:off x="4755450" y="2392233"/>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02" name="Google Shape;302;p32"/>
              <p:cNvCxnSpPr/>
              <p:nvPr/>
            </p:nvCxnSpPr>
            <p:spPr>
              <a:xfrm>
                <a:off x="4755450" y="2793138"/>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03" name="Google Shape;303;p32"/>
              <p:cNvCxnSpPr/>
              <p:nvPr/>
            </p:nvCxnSpPr>
            <p:spPr>
              <a:xfrm>
                <a:off x="4755450" y="3194042"/>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04" name="Google Shape;304;p32"/>
              <p:cNvCxnSpPr/>
              <p:nvPr/>
            </p:nvCxnSpPr>
            <p:spPr>
              <a:xfrm>
                <a:off x="4755450" y="3594946"/>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05" name="Google Shape;305;p32"/>
              <p:cNvCxnSpPr/>
              <p:nvPr/>
            </p:nvCxnSpPr>
            <p:spPr>
              <a:xfrm>
                <a:off x="4755450" y="3995850"/>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06" name="Google Shape;306;p32"/>
              <p:cNvCxnSpPr/>
              <p:nvPr/>
            </p:nvCxnSpPr>
            <p:spPr>
              <a:xfrm>
                <a:off x="4755450" y="4396754"/>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07" name="Google Shape;307;p32"/>
              <p:cNvCxnSpPr/>
              <p:nvPr/>
            </p:nvCxnSpPr>
            <p:spPr>
              <a:xfrm>
                <a:off x="4755450" y="4797658"/>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08" name="Google Shape;308;p32"/>
              <p:cNvCxnSpPr/>
              <p:nvPr/>
            </p:nvCxnSpPr>
            <p:spPr>
              <a:xfrm>
                <a:off x="4755450" y="5198563"/>
                <a:ext cx="0" cy="10107900"/>
              </a:xfrm>
              <a:prstGeom prst="straightConnector1">
                <a:avLst/>
              </a:prstGeom>
              <a:noFill/>
              <a:ln cap="flat" cmpd="sng" w="9525">
                <a:solidFill>
                  <a:schemeClr val="accent1"/>
                </a:solidFill>
                <a:prstDash val="solid"/>
                <a:round/>
                <a:headEnd len="sm" w="sm" type="none"/>
                <a:tailEnd len="sm" w="sm" type="none"/>
              </a:ln>
            </p:spPr>
          </p:cxnSp>
        </p:grpSp>
      </p:grpSp>
      <p:sp>
        <p:nvSpPr>
          <p:cNvPr id="309" name="Google Shape;309;p32"/>
          <p:cNvSpPr/>
          <p:nvPr/>
        </p:nvSpPr>
        <p:spPr>
          <a:xfrm rot="1266953">
            <a:off x="7809962" y="3860611"/>
            <a:ext cx="1093403" cy="1194993"/>
          </a:xfrm>
          <a:custGeom>
            <a:rect b="b" l="l" r="r" t="t"/>
            <a:pathLst>
              <a:path extrusionOk="0" h="42950" w="39302">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2"/>
          <p:cNvSpPr/>
          <p:nvPr/>
        </p:nvSpPr>
        <p:spPr>
          <a:xfrm rot="441087">
            <a:off x="491225" y="3567990"/>
            <a:ext cx="5240534" cy="2748699"/>
          </a:xfrm>
          <a:custGeom>
            <a:rect b="b" l="l" r="r" t="t"/>
            <a:pathLst>
              <a:path extrusionOk="0" h="51065" w="97358">
                <a:moveTo>
                  <a:pt x="90580" y="33071"/>
                </a:moveTo>
                <a:cubicBezTo>
                  <a:pt x="93923" y="29180"/>
                  <a:pt x="97358" y="21429"/>
                  <a:pt x="94349" y="16596"/>
                </a:cubicBezTo>
                <a:cubicBezTo>
                  <a:pt x="90184" y="9848"/>
                  <a:pt x="79971" y="8633"/>
                  <a:pt x="73072" y="10912"/>
                </a:cubicBezTo>
                <a:cubicBezTo>
                  <a:pt x="67874" y="12614"/>
                  <a:pt x="62950" y="16383"/>
                  <a:pt x="57509" y="15684"/>
                </a:cubicBezTo>
                <a:cubicBezTo>
                  <a:pt x="49454" y="14651"/>
                  <a:pt x="45533" y="4742"/>
                  <a:pt x="37965" y="1854"/>
                </a:cubicBezTo>
                <a:cubicBezTo>
                  <a:pt x="33101" y="0"/>
                  <a:pt x="27113" y="1642"/>
                  <a:pt x="23861" y="5684"/>
                </a:cubicBezTo>
                <a:cubicBezTo>
                  <a:pt x="21581" y="8541"/>
                  <a:pt x="20517" y="12493"/>
                  <a:pt x="17478" y="14560"/>
                </a:cubicBezTo>
                <a:cubicBezTo>
                  <a:pt x="15502" y="15867"/>
                  <a:pt x="13040" y="16231"/>
                  <a:pt x="10760" y="16900"/>
                </a:cubicBezTo>
                <a:cubicBezTo>
                  <a:pt x="5806" y="18450"/>
                  <a:pt x="213" y="23253"/>
                  <a:pt x="92" y="28420"/>
                </a:cubicBezTo>
                <a:cubicBezTo>
                  <a:pt x="0" y="31946"/>
                  <a:pt x="2371" y="36262"/>
                  <a:pt x="4712" y="38481"/>
                </a:cubicBezTo>
                <a:cubicBezTo>
                  <a:pt x="7083" y="40730"/>
                  <a:pt x="10031" y="42250"/>
                  <a:pt x="13040" y="43588"/>
                </a:cubicBezTo>
                <a:cubicBezTo>
                  <a:pt x="29636" y="51065"/>
                  <a:pt x="48421" y="51004"/>
                  <a:pt x="66780" y="46566"/>
                </a:cubicBezTo>
                <a:cubicBezTo>
                  <a:pt x="66719" y="46536"/>
                  <a:pt x="81674" y="43496"/>
                  <a:pt x="90580" y="33071"/>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2"/>
          <p:cNvSpPr/>
          <p:nvPr/>
        </p:nvSpPr>
        <p:spPr>
          <a:xfrm>
            <a:off x="8142725" y="402525"/>
            <a:ext cx="713575" cy="714325"/>
          </a:xfrm>
          <a:custGeom>
            <a:rect b="b" l="l" r="r" t="t"/>
            <a:pathLst>
              <a:path extrusionOk="0" h="28573" w="28543">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2"/>
          <p:cNvSpPr txBox="1"/>
          <p:nvPr>
            <p:ph idx="1" type="body"/>
          </p:nvPr>
        </p:nvSpPr>
        <p:spPr>
          <a:xfrm>
            <a:off x="4590900" y="1383000"/>
            <a:ext cx="3486300" cy="2415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2"/>
              </a:buClr>
              <a:buSzPts val="1400"/>
              <a:buChar char="●"/>
              <a:defRPr/>
            </a:lvl1pPr>
            <a:lvl2pPr indent="-304800" lvl="1" marL="914400" algn="r">
              <a:lnSpc>
                <a:spcPct val="100000"/>
              </a:lnSpc>
              <a:spcBef>
                <a:spcPts val="1000"/>
              </a:spcBef>
              <a:spcAft>
                <a:spcPts val="0"/>
              </a:spcAft>
              <a:buSzPts val="1200"/>
              <a:buChar char="○"/>
              <a:defRPr sz="1200"/>
            </a:lvl2pPr>
            <a:lvl3pPr indent="-304800" lvl="2" marL="1371600" algn="r">
              <a:lnSpc>
                <a:spcPct val="100000"/>
              </a:lnSpc>
              <a:spcBef>
                <a:spcPts val="1600"/>
              </a:spcBef>
              <a:spcAft>
                <a:spcPts val="0"/>
              </a:spcAft>
              <a:buSzPts val="1200"/>
              <a:buChar char="■"/>
              <a:defRPr sz="1200"/>
            </a:lvl3pPr>
            <a:lvl4pPr indent="-304800" lvl="3" marL="1828800" algn="r">
              <a:lnSpc>
                <a:spcPct val="100000"/>
              </a:lnSpc>
              <a:spcBef>
                <a:spcPts val="1600"/>
              </a:spcBef>
              <a:spcAft>
                <a:spcPts val="0"/>
              </a:spcAft>
              <a:buSzPts val="1200"/>
              <a:buChar char="●"/>
              <a:defRPr sz="1200"/>
            </a:lvl4pPr>
            <a:lvl5pPr indent="-304800" lvl="4" marL="2286000" algn="r">
              <a:lnSpc>
                <a:spcPct val="100000"/>
              </a:lnSpc>
              <a:spcBef>
                <a:spcPts val="1600"/>
              </a:spcBef>
              <a:spcAft>
                <a:spcPts val="0"/>
              </a:spcAft>
              <a:buSzPts val="1200"/>
              <a:buChar char="○"/>
              <a:defRPr sz="1200"/>
            </a:lvl5pPr>
            <a:lvl6pPr indent="-304800" lvl="5" marL="2743200" algn="r">
              <a:lnSpc>
                <a:spcPct val="100000"/>
              </a:lnSpc>
              <a:spcBef>
                <a:spcPts val="1600"/>
              </a:spcBef>
              <a:spcAft>
                <a:spcPts val="0"/>
              </a:spcAft>
              <a:buSzPts val="1200"/>
              <a:buChar char="■"/>
              <a:defRPr sz="1200"/>
            </a:lvl6pPr>
            <a:lvl7pPr indent="-304800" lvl="6" marL="3200400" algn="r">
              <a:lnSpc>
                <a:spcPct val="100000"/>
              </a:lnSpc>
              <a:spcBef>
                <a:spcPts val="1600"/>
              </a:spcBef>
              <a:spcAft>
                <a:spcPts val="0"/>
              </a:spcAft>
              <a:buSzPts val="1200"/>
              <a:buChar char="●"/>
              <a:defRPr sz="1200"/>
            </a:lvl7pPr>
            <a:lvl8pPr indent="-304800" lvl="7" marL="3657600" algn="r">
              <a:lnSpc>
                <a:spcPct val="100000"/>
              </a:lnSpc>
              <a:spcBef>
                <a:spcPts val="1600"/>
              </a:spcBef>
              <a:spcAft>
                <a:spcPts val="0"/>
              </a:spcAft>
              <a:buSzPts val="1200"/>
              <a:buChar char="○"/>
              <a:defRPr sz="1200"/>
            </a:lvl8pPr>
            <a:lvl9pPr indent="-304800" lvl="8" marL="4114800" algn="r">
              <a:lnSpc>
                <a:spcPct val="100000"/>
              </a:lnSpc>
              <a:spcBef>
                <a:spcPts val="1600"/>
              </a:spcBef>
              <a:spcAft>
                <a:spcPts val="1600"/>
              </a:spcAft>
              <a:buSzPts val="1200"/>
              <a:buChar char="■"/>
              <a:defRPr sz="1200"/>
            </a:lvl9pPr>
          </a:lstStyle>
          <a:p/>
        </p:txBody>
      </p:sp>
      <p:sp>
        <p:nvSpPr>
          <p:cNvPr id="313" name="Google Shape;313;p32"/>
          <p:cNvSpPr txBox="1"/>
          <p:nvPr>
            <p:ph type="title"/>
          </p:nvPr>
        </p:nvSpPr>
        <p:spPr>
          <a:xfrm>
            <a:off x="713225" y="362625"/>
            <a:ext cx="7717500" cy="70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200"/>
            </a:lvl1pPr>
            <a:lvl2pPr lvl="1" algn="l">
              <a:lnSpc>
                <a:spcPct val="100000"/>
              </a:lnSpc>
              <a:spcBef>
                <a:spcPts val="0"/>
              </a:spcBef>
              <a:spcAft>
                <a:spcPts val="0"/>
              </a:spcAft>
              <a:buSzPts val="3000"/>
              <a:buNone/>
              <a:defRPr sz="3200"/>
            </a:lvl2pPr>
            <a:lvl3pPr lvl="2" algn="l">
              <a:lnSpc>
                <a:spcPct val="100000"/>
              </a:lnSpc>
              <a:spcBef>
                <a:spcPts val="0"/>
              </a:spcBef>
              <a:spcAft>
                <a:spcPts val="0"/>
              </a:spcAft>
              <a:buSzPts val="3000"/>
              <a:buNone/>
              <a:defRPr sz="3200"/>
            </a:lvl3pPr>
            <a:lvl4pPr lvl="3" algn="l">
              <a:lnSpc>
                <a:spcPct val="100000"/>
              </a:lnSpc>
              <a:spcBef>
                <a:spcPts val="0"/>
              </a:spcBef>
              <a:spcAft>
                <a:spcPts val="0"/>
              </a:spcAft>
              <a:buSzPts val="3000"/>
              <a:buNone/>
              <a:defRPr sz="3200"/>
            </a:lvl4pPr>
            <a:lvl5pPr lvl="4" algn="l">
              <a:lnSpc>
                <a:spcPct val="100000"/>
              </a:lnSpc>
              <a:spcBef>
                <a:spcPts val="0"/>
              </a:spcBef>
              <a:spcAft>
                <a:spcPts val="0"/>
              </a:spcAft>
              <a:buSzPts val="3000"/>
              <a:buNone/>
              <a:defRPr sz="3200"/>
            </a:lvl5pPr>
            <a:lvl6pPr lvl="5" algn="l">
              <a:lnSpc>
                <a:spcPct val="100000"/>
              </a:lnSpc>
              <a:spcBef>
                <a:spcPts val="0"/>
              </a:spcBef>
              <a:spcAft>
                <a:spcPts val="0"/>
              </a:spcAft>
              <a:buSzPts val="3000"/>
              <a:buNone/>
              <a:defRPr sz="3200"/>
            </a:lvl6pPr>
            <a:lvl7pPr lvl="6" algn="l">
              <a:lnSpc>
                <a:spcPct val="100000"/>
              </a:lnSpc>
              <a:spcBef>
                <a:spcPts val="0"/>
              </a:spcBef>
              <a:spcAft>
                <a:spcPts val="0"/>
              </a:spcAft>
              <a:buSzPts val="3000"/>
              <a:buNone/>
              <a:defRPr sz="3200"/>
            </a:lvl7pPr>
            <a:lvl8pPr lvl="7" algn="l">
              <a:lnSpc>
                <a:spcPct val="100000"/>
              </a:lnSpc>
              <a:spcBef>
                <a:spcPts val="0"/>
              </a:spcBef>
              <a:spcAft>
                <a:spcPts val="0"/>
              </a:spcAft>
              <a:buSzPts val="3000"/>
              <a:buNone/>
              <a:defRPr sz="3200"/>
            </a:lvl8pPr>
            <a:lvl9pPr lvl="8" algn="l">
              <a:lnSpc>
                <a:spcPct val="100000"/>
              </a:lnSpc>
              <a:spcBef>
                <a:spcPts val="0"/>
              </a:spcBef>
              <a:spcAft>
                <a:spcPts val="0"/>
              </a:spcAft>
              <a:buSzPts val="3000"/>
              <a:buNone/>
              <a:defRPr sz="3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9">
    <p:spTree>
      <p:nvGrpSpPr>
        <p:cNvPr id="314" name="Shape 314"/>
        <p:cNvGrpSpPr/>
        <p:nvPr/>
      </p:nvGrpSpPr>
      <p:grpSpPr>
        <a:xfrm>
          <a:off x="0" y="0"/>
          <a:ext cx="0" cy="0"/>
          <a:chOff x="0" y="0"/>
          <a:chExt cx="0" cy="0"/>
        </a:xfrm>
      </p:grpSpPr>
      <p:grpSp>
        <p:nvGrpSpPr>
          <p:cNvPr id="315" name="Google Shape;315;p33"/>
          <p:cNvGrpSpPr/>
          <p:nvPr/>
        </p:nvGrpSpPr>
        <p:grpSpPr>
          <a:xfrm>
            <a:off x="-278700" y="-5062696"/>
            <a:ext cx="9621724" cy="15319654"/>
            <a:chOff x="-95250" y="1991329"/>
            <a:chExt cx="9621724" cy="15319654"/>
          </a:xfrm>
        </p:grpSpPr>
        <p:grpSp>
          <p:nvGrpSpPr>
            <p:cNvPr id="316" name="Google Shape;316;p33"/>
            <p:cNvGrpSpPr/>
            <p:nvPr/>
          </p:nvGrpSpPr>
          <p:grpSpPr>
            <a:xfrm>
              <a:off x="-95250" y="6796775"/>
              <a:ext cx="9621724" cy="5658000"/>
              <a:chOff x="-95250" y="6796775"/>
              <a:chExt cx="9621724" cy="5658000"/>
            </a:xfrm>
          </p:grpSpPr>
          <p:cxnSp>
            <p:nvCxnSpPr>
              <p:cNvPr id="317" name="Google Shape;317;p33"/>
              <p:cNvCxnSpPr/>
              <p:nvPr/>
            </p:nvCxnSpPr>
            <p:spPr>
              <a:xfrm>
                <a:off x="792285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18" name="Google Shape;318;p33"/>
              <p:cNvCxnSpPr/>
              <p:nvPr/>
            </p:nvCxnSpPr>
            <p:spPr>
              <a:xfrm>
                <a:off x="8323759"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19" name="Google Shape;319;p33"/>
              <p:cNvCxnSpPr/>
              <p:nvPr/>
            </p:nvCxnSpPr>
            <p:spPr>
              <a:xfrm>
                <a:off x="8724664"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20" name="Google Shape;320;p33"/>
              <p:cNvCxnSpPr/>
              <p:nvPr/>
            </p:nvCxnSpPr>
            <p:spPr>
              <a:xfrm>
                <a:off x="9125569"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21" name="Google Shape;321;p33"/>
              <p:cNvCxnSpPr/>
              <p:nvPr/>
            </p:nvCxnSpPr>
            <p:spPr>
              <a:xfrm>
                <a:off x="9526474"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22" name="Google Shape;322;p33"/>
              <p:cNvCxnSpPr/>
              <p:nvPr/>
            </p:nvCxnSpPr>
            <p:spPr>
              <a:xfrm>
                <a:off x="391380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23" name="Google Shape;323;p33"/>
              <p:cNvCxnSpPr/>
              <p:nvPr/>
            </p:nvCxnSpPr>
            <p:spPr>
              <a:xfrm>
                <a:off x="4314707"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24" name="Google Shape;324;p33"/>
              <p:cNvCxnSpPr/>
              <p:nvPr/>
            </p:nvCxnSpPr>
            <p:spPr>
              <a:xfrm>
                <a:off x="471561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25" name="Google Shape;325;p33"/>
              <p:cNvCxnSpPr/>
              <p:nvPr/>
            </p:nvCxnSpPr>
            <p:spPr>
              <a:xfrm>
                <a:off x="5116517"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26" name="Google Shape;326;p33"/>
              <p:cNvCxnSpPr/>
              <p:nvPr/>
            </p:nvCxnSpPr>
            <p:spPr>
              <a:xfrm>
                <a:off x="551742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27" name="Google Shape;327;p33"/>
              <p:cNvCxnSpPr/>
              <p:nvPr/>
            </p:nvCxnSpPr>
            <p:spPr>
              <a:xfrm>
                <a:off x="591832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28" name="Google Shape;328;p33"/>
              <p:cNvCxnSpPr/>
              <p:nvPr/>
            </p:nvCxnSpPr>
            <p:spPr>
              <a:xfrm>
                <a:off x="631923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29" name="Google Shape;329;p33"/>
              <p:cNvCxnSpPr/>
              <p:nvPr/>
            </p:nvCxnSpPr>
            <p:spPr>
              <a:xfrm>
                <a:off x="672013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30" name="Google Shape;330;p33"/>
              <p:cNvCxnSpPr/>
              <p:nvPr/>
            </p:nvCxnSpPr>
            <p:spPr>
              <a:xfrm>
                <a:off x="712104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31" name="Google Shape;331;p33"/>
              <p:cNvCxnSpPr/>
              <p:nvPr/>
            </p:nvCxnSpPr>
            <p:spPr>
              <a:xfrm>
                <a:off x="752194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32" name="Google Shape;332;p33"/>
              <p:cNvCxnSpPr/>
              <p:nvPr/>
            </p:nvCxnSpPr>
            <p:spPr>
              <a:xfrm>
                <a:off x="-95250"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33" name="Google Shape;333;p33"/>
              <p:cNvCxnSpPr/>
              <p:nvPr/>
            </p:nvCxnSpPr>
            <p:spPr>
              <a:xfrm>
                <a:off x="305655"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34" name="Google Shape;334;p33"/>
              <p:cNvCxnSpPr/>
              <p:nvPr/>
            </p:nvCxnSpPr>
            <p:spPr>
              <a:xfrm>
                <a:off x="706560"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35" name="Google Shape;335;p33"/>
              <p:cNvCxnSpPr/>
              <p:nvPr/>
            </p:nvCxnSpPr>
            <p:spPr>
              <a:xfrm>
                <a:off x="110746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36" name="Google Shape;336;p33"/>
              <p:cNvCxnSpPr/>
              <p:nvPr/>
            </p:nvCxnSpPr>
            <p:spPr>
              <a:xfrm>
                <a:off x="150837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37" name="Google Shape;337;p33"/>
              <p:cNvCxnSpPr/>
              <p:nvPr/>
            </p:nvCxnSpPr>
            <p:spPr>
              <a:xfrm>
                <a:off x="190927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38" name="Google Shape;338;p33"/>
              <p:cNvCxnSpPr/>
              <p:nvPr/>
            </p:nvCxnSpPr>
            <p:spPr>
              <a:xfrm>
                <a:off x="231018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39" name="Google Shape;339;p33"/>
              <p:cNvCxnSpPr/>
              <p:nvPr/>
            </p:nvCxnSpPr>
            <p:spPr>
              <a:xfrm>
                <a:off x="271108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40" name="Google Shape;340;p33"/>
              <p:cNvCxnSpPr/>
              <p:nvPr/>
            </p:nvCxnSpPr>
            <p:spPr>
              <a:xfrm>
                <a:off x="311199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41" name="Google Shape;341;p33"/>
              <p:cNvCxnSpPr/>
              <p:nvPr/>
            </p:nvCxnSpPr>
            <p:spPr>
              <a:xfrm>
                <a:off x="3512897" y="6796775"/>
                <a:ext cx="0" cy="5658000"/>
              </a:xfrm>
              <a:prstGeom prst="straightConnector1">
                <a:avLst/>
              </a:prstGeom>
              <a:noFill/>
              <a:ln cap="flat" cmpd="sng" w="9525">
                <a:solidFill>
                  <a:schemeClr val="accent1"/>
                </a:solidFill>
                <a:prstDash val="solid"/>
                <a:round/>
                <a:headEnd len="sm" w="sm" type="none"/>
                <a:tailEnd len="sm" w="sm" type="none"/>
              </a:ln>
            </p:spPr>
          </p:cxnSp>
        </p:grpSp>
        <p:grpSp>
          <p:nvGrpSpPr>
            <p:cNvPr id="342" name="Google Shape;342;p33"/>
            <p:cNvGrpSpPr/>
            <p:nvPr/>
          </p:nvGrpSpPr>
          <p:grpSpPr>
            <a:xfrm>
              <a:off x="4755450" y="1991329"/>
              <a:ext cx="0" cy="15319654"/>
              <a:chOff x="4755450" y="1991329"/>
              <a:chExt cx="0" cy="15319654"/>
            </a:xfrm>
          </p:grpSpPr>
          <p:cxnSp>
            <p:nvCxnSpPr>
              <p:cNvPr id="343" name="Google Shape;343;p33"/>
              <p:cNvCxnSpPr/>
              <p:nvPr/>
            </p:nvCxnSpPr>
            <p:spPr>
              <a:xfrm>
                <a:off x="4755450" y="5599467"/>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44" name="Google Shape;344;p33"/>
              <p:cNvCxnSpPr/>
              <p:nvPr/>
            </p:nvCxnSpPr>
            <p:spPr>
              <a:xfrm>
                <a:off x="4755450" y="6000371"/>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45" name="Google Shape;345;p33"/>
              <p:cNvCxnSpPr/>
              <p:nvPr/>
            </p:nvCxnSpPr>
            <p:spPr>
              <a:xfrm>
                <a:off x="4755450" y="6401275"/>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46" name="Google Shape;346;p33"/>
              <p:cNvCxnSpPr/>
              <p:nvPr/>
            </p:nvCxnSpPr>
            <p:spPr>
              <a:xfrm>
                <a:off x="4755450" y="6802179"/>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47" name="Google Shape;347;p33"/>
              <p:cNvCxnSpPr/>
              <p:nvPr/>
            </p:nvCxnSpPr>
            <p:spPr>
              <a:xfrm>
                <a:off x="4755450" y="7203083"/>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48" name="Google Shape;348;p33"/>
              <p:cNvCxnSpPr/>
              <p:nvPr/>
            </p:nvCxnSpPr>
            <p:spPr>
              <a:xfrm>
                <a:off x="4755450" y="1991329"/>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49" name="Google Shape;349;p33"/>
              <p:cNvCxnSpPr/>
              <p:nvPr/>
            </p:nvCxnSpPr>
            <p:spPr>
              <a:xfrm>
                <a:off x="4755450" y="2392233"/>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50" name="Google Shape;350;p33"/>
              <p:cNvCxnSpPr/>
              <p:nvPr/>
            </p:nvCxnSpPr>
            <p:spPr>
              <a:xfrm>
                <a:off x="4755450" y="2793138"/>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51" name="Google Shape;351;p33"/>
              <p:cNvCxnSpPr/>
              <p:nvPr/>
            </p:nvCxnSpPr>
            <p:spPr>
              <a:xfrm>
                <a:off x="4755450" y="3194042"/>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52" name="Google Shape;352;p33"/>
              <p:cNvCxnSpPr/>
              <p:nvPr/>
            </p:nvCxnSpPr>
            <p:spPr>
              <a:xfrm>
                <a:off x="4755450" y="3594946"/>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53" name="Google Shape;353;p33"/>
              <p:cNvCxnSpPr/>
              <p:nvPr/>
            </p:nvCxnSpPr>
            <p:spPr>
              <a:xfrm>
                <a:off x="4755450" y="3995850"/>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54" name="Google Shape;354;p33"/>
              <p:cNvCxnSpPr/>
              <p:nvPr/>
            </p:nvCxnSpPr>
            <p:spPr>
              <a:xfrm>
                <a:off x="4755450" y="4396754"/>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55" name="Google Shape;355;p33"/>
              <p:cNvCxnSpPr/>
              <p:nvPr/>
            </p:nvCxnSpPr>
            <p:spPr>
              <a:xfrm>
                <a:off x="4755450" y="4797658"/>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56" name="Google Shape;356;p33"/>
              <p:cNvCxnSpPr/>
              <p:nvPr/>
            </p:nvCxnSpPr>
            <p:spPr>
              <a:xfrm>
                <a:off x="4755450" y="5198563"/>
                <a:ext cx="0" cy="10107900"/>
              </a:xfrm>
              <a:prstGeom prst="straightConnector1">
                <a:avLst/>
              </a:prstGeom>
              <a:noFill/>
              <a:ln cap="flat" cmpd="sng" w="9525">
                <a:solidFill>
                  <a:schemeClr val="accent1"/>
                </a:solidFill>
                <a:prstDash val="solid"/>
                <a:round/>
                <a:headEnd len="sm" w="sm" type="none"/>
                <a:tailEnd len="sm" w="sm" type="none"/>
              </a:ln>
            </p:spPr>
          </p:cxnSp>
        </p:grpSp>
      </p:grpSp>
      <p:sp>
        <p:nvSpPr>
          <p:cNvPr id="357" name="Google Shape;357;p33"/>
          <p:cNvSpPr/>
          <p:nvPr/>
        </p:nvSpPr>
        <p:spPr>
          <a:xfrm>
            <a:off x="4033210" y="1620814"/>
            <a:ext cx="5434634" cy="3841960"/>
          </a:xfrm>
          <a:custGeom>
            <a:rect b="b" l="l" r="r" t="t"/>
            <a:pathLst>
              <a:path extrusionOk="0" h="92829" w="131311">
                <a:moveTo>
                  <a:pt x="131310" y="670"/>
                </a:moveTo>
                <a:cubicBezTo>
                  <a:pt x="124684" y="1"/>
                  <a:pt x="119912" y="1217"/>
                  <a:pt x="115353" y="3770"/>
                </a:cubicBezTo>
                <a:cubicBezTo>
                  <a:pt x="112222" y="5502"/>
                  <a:pt x="109851" y="8420"/>
                  <a:pt x="106811" y="10366"/>
                </a:cubicBezTo>
                <a:cubicBezTo>
                  <a:pt x="98909" y="15411"/>
                  <a:pt x="88604" y="12737"/>
                  <a:pt x="79273" y="13527"/>
                </a:cubicBezTo>
                <a:cubicBezTo>
                  <a:pt x="68331" y="14469"/>
                  <a:pt x="57996" y="20852"/>
                  <a:pt x="52221" y="30214"/>
                </a:cubicBezTo>
                <a:cubicBezTo>
                  <a:pt x="47357" y="38117"/>
                  <a:pt x="45564" y="47843"/>
                  <a:pt x="39455" y="54774"/>
                </a:cubicBezTo>
                <a:cubicBezTo>
                  <a:pt x="35382" y="59394"/>
                  <a:pt x="29850" y="62312"/>
                  <a:pt x="24378" y="65047"/>
                </a:cubicBezTo>
                <a:cubicBezTo>
                  <a:pt x="18907" y="67813"/>
                  <a:pt x="12554" y="71400"/>
                  <a:pt x="8299" y="75838"/>
                </a:cubicBezTo>
                <a:cubicBezTo>
                  <a:pt x="4074" y="80276"/>
                  <a:pt x="882" y="85929"/>
                  <a:pt x="1" y="92829"/>
                </a:cubicBezTo>
                <a:lnTo>
                  <a:pt x="124867" y="92829"/>
                </a:lnTo>
                <a:cubicBezTo>
                  <a:pt x="128423" y="92829"/>
                  <a:pt x="131310" y="89911"/>
                  <a:pt x="131310" y="86355"/>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3"/>
          <p:cNvSpPr/>
          <p:nvPr/>
        </p:nvSpPr>
        <p:spPr>
          <a:xfrm>
            <a:off x="-95250" y="-95250"/>
            <a:ext cx="2087083" cy="1700643"/>
          </a:xfrm>
          <a:custGeom>
            <a:rect b="b" l="l" r="r" t="t"/>
            <a:pathLst>
              <a:path extrusionOk="0" h="34379" w="42191">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3"/>
          <p:cNvSpPr txBox="1"/>
          <p:nvPr>
            <p:ph type="title"/>
          </p:nvPr>
        </p:nvSpPr>
        <p:spPr>
          <a:xfrm>
            <a:off x="711149" y="679325"/>
            <a:ext cx="3861000" cy="78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6000"/>
            </a:lvl1pPr>
            <a:lvl2pPr lvl="1" algn="l">
              <a:lnSpc>
                <a:spcPct val="100000"/>
              </a:lnSpc>
              <a:spcBef>
                <a:spcPts val="0"/>
              </a:spcBef>
              <a:spcAft>
                <a:spcPts val="0"/>
              </a:spcAft>
              <a:buSzPts val="3000"/>
              <a:buNone/>
              <a:defRPr sz="6000"/>
            </a:lvl2pPr>
            <a:lvl3pPr lvl="2" algn="l">
              <a:lnSpc>
                <a:spcPct val="100000"/>
              </a:lnSpc>
              <a:spcBef>
                <a:spcPts val="0"/>
              </a:spcBef>
              <a:spcAft>
                <a:spcPts val="0"/>
              </a:spcAft>
              <a:buSzPts val="3000"/>
              <a:buNone/>
              <a:defRPr sz="6000"/>
            </a:lvl3pPr>
            <a:lvl4pPr lvl="3" algn="l">
              <a:lnSpc>
                <a:spcPct val="100000"/>
              </a:lnSpc>
              <a:spcBef>
                <a:spcPts val="0"/>
              </a:spcBef>
              <a:spcAft>
                <a:spcPts val="0"/>
              </a:spcAft>
              <a:buSzPts val="3000"/>
              <a:buNone/>
              <a:defRPr sz="6000"/>
            </a:lvl4pPr>
            <a:lvl5pPr lvl="4" algn="l">
              <a:lnSpc>
                <a:spcPct val="100000"/>
              </a:lnSpc>
              <a:spcBef>
                <a:spcPts val="0"/>
              </a:spcBef>
              <a:spcAft>
                <a:spcPts val="0"/>
              </a:spcAft>
              <a:buSzPts val="3000"/>
              <a:buNone/>
              <a:defRPr sz="6000"/>
            </a:lvl5pPr>
            <a:lvl6pPr lvl="5" algn="l">
              <a:lnSpc>
                <a:spcPct val="100000"/>
              </a:lnSpc>
              <a:spcBef>
                <a:spcPts val="0"/>
              </a:spcBef>
              <a:spcAft>
                <a:spcPts val="0"/>
              </a:spcAft>
              <a:buSzPts val="3000"/>
              <a:buNone/>
              <a:defRPr sz="6000"/>
            </a:lvl6pPr>
            <a:lvl7pPr lvl="6" algn="l">
              <a:lnSpc>
                <a:spcPct val="100000"/>
              </a:lnSpc>
              <a:spcBef>
                <a:spcPts val="0"/>
              </a:spcBef>
              <a:spcAft>
                <a:spcPts val="0"/>
              </a:spcAft>
              <a:buSzPts val="3000"/>
              <a:buNone/>
              <a:defRPr sz="6000"/>
            </a:lvl7pPr>
            <a:lvl8pPr lvl="7" algn="l">
              <a:lnSpc>
                <a:spcPct val="100000"/>
              </a:lnSpc>
              <a:spcBef>
                <a:spcPts val="0"/>
              </a:spcBef>
              <a:spcAft>
                <a:spcPts val="0"/>
              </a:spcAft>
              <a:buSzPts val="3000"/>
              <a:buNone/>
              <a:defRPr sz="6000"/>
            </a:lvl8pPr>
            <a:lvl9pPr lvl="8" algn="l">
              <a:lnSpc>
                <a:spcPct val="100000"/>
              </a:lnSpc>
              <a:spcBef>
                <a:spcPts val="0"/>
              </a:spcBef>
              <a:spcAft>
                <a:spcPts val="0"/>
              </a:spcAft>
              <a:buSzPts val="3000"/>
              <a:buNone/>
              <a:defRPr sz="6000"/>
            </a:lvl9pPr>
          </a:lstStyle>
          <a:p/>
        </p:txBody>
      </p:sp>
      <p:sp>
        <p:nvSpPr>
          <p:cNvPr id="360" name="Google Shape;360;p33"/>
          <p:cNvSpPr txBox="1"/>
          <p:nvPr>
            <p:ph idx="1" type="subTitle"/>
          </p:nvPr>
        </p:nvSpPr>
        <p:spPr>
          <a:xfrm>
            <a:off x="711100" y="1619050"/>
            <a:ext cx="3861000" cy="121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Courier New"/>
              <a:buNone/>
              <a:defRPr b="1" sz="2000"/>
            </a:lvl1pPr>
            <a:lvl2pPr lvl="1" algn="l">
              <a:lnSpc>
                <a:spcPct val="100000"/>
              </a:lnSpc>
              <a:spcBef>
                <a:spcPts val="0"/>
              </a:spcBef>
              <a:spcAft>
                <a:spcPts val="0"/>
              </a:spcAft>
              <a:buSzPts val="1800"/>
              <a:buFont typeface="Courier New"/>
              <a:buNone/>
              <a:defRPr b="1" sz="1800">
                <a:latin typeface="Courier New"/>
                <a:ea typeface="Courier New"/>
                <a:cs typeface="Courier New"/>
                <a:sym typeface="Courier New"/>
              </a:defRPr>
            </a:lvl2pPr>
            <a:lvl3pPr lvl="2" algn="l">
              <a:lnSpc>
                <a:spcPct val="100000"/>
              </a:lnSpc>
              <a:spcBef>
                <a:spcPts val="1600"/>
              </a:spcBef>
              <a:spcAft>
                <a:spcPts val="0"/>
              </a:spcAft>
              <a:buSzPts val="1800"/>
              <a:buFont typeface="Courier New"/>
              <a:buNone/>
              <a:defRPr b="1" sz="1800">
                <a:latin typeface="Courier New"/>
                <a:ea typeface="Courier New"/>
                <a:cs typeface="Courier New"/>
                <a:sym typeface="Courier New"/>
              </a:defRPr>
            </a:lvl3pPr>
            <a:lvl4pPr lvl="3" algn="l">
              <a:lnSpc>
                <a:spcPct val="100000"/>
              </a:lnSpc>
              <a:spcBef>
                <a:spcPts val="1600"/>
              </a:spcBef>
              <a:spcAft>
                <a:spcPts val="0"/>
              </a:spcAft>
              <a:buSzPts val="1800"/>
              <a:buFont typeface="Courier New"/>
              <a:buNone/>
              <a:defRPr b="1" sz="1800">
                <a:latin typeface="Courier New"/>
                <a:ea typeface="Courier New"/>
                <a:cs typeface="Courier New"/>
                <a:sym typeface="Courier New"/>
              </a:defRPr>
            </a:lvl4pPr>
            <a:lvl5pPr lvl="4" algn="l">
              <a:lnSpc>
                <a:spcPct val="100000"/>
              </a:lnSpc>
              <a:spcBef>
                <a:spcPts val="1600"/>
              </a:spcBef>
              <a:spcAft>
                <a:spcPts val="0"/>
              </a:spcAft>
              <a:buSzPts val="1800"/>
              <a:buFont typeface="Courier New"/>
              <a:buNone/>
              <a:defRPr b="1" sz="1800">
                <a:latin typeface="Courier New"/>
                <a:ea typeface="Courier New"/>
                <a:cs typeface="Courier New"/>
                <a:sym typeface="Courier New"/>
              </a:defRPr>
            </a:lvl5pPr>
            <a:lvl6pPr lvl="5" algn="l">
              <a:lnSpc>
                <a:spcPct val="100000"/>
              </a:lnSpc>
              <a:spcBef>
                <a:spcPts val="1600"/>
              </a:spcBef>
              <a:spcAft>
                <a:spcPts val="0"/>
              </a:spcAft>
              <a:buSzPts val="1800"/>
              <a:buFont typeface="Courier New"/>
              <a:buNone/>
              <a:defRPr b="1" sz="1800">
                <a:latin typeface="Courier New"/>
                <a:ea typeface="Courier New"/>
                <a:cs typeface="Courier New"/>
                <a:sym typeface="Courier New"/>
              </a:defRPr>
            </a:lvl6pPr>
            <a:lvl7pPr lvl="6" algn="l">
              <a:lnSpc>
                <a:spcPct val="100000"/>
              </a:lnSpc>
              <a:spcBef>
                <a:spcPts val="1600"/>
              </a:spcBef>
              <a:spcAft>
                <a:spcPts val="0"/>
              </a:spcAft>
              <a:buSzPts val="1800"/>
              <a:buFont typeface="Courier New"/>
              <a:buNone/>
              <a:defRPr b="1" sz="1800">
                <a:latin typeface="Courier New"/>
                <a:ea typeface="Courier New"/>
                <a:cs typeface="Courier New"/>
                <a:sym typeface="Courier New"/>
              </a:defRPr>
            </a:lvl7pPr>
            <a:lvl8pPr lvl="7" algn="l">
              <a:lnSpc>
                <a:spcPct val="100000"/>
              </a:lnSpc>
              <a:spcBef>
                <a:spcPts val="1600"/>
              </a:spcBef>
              <a:spcAft>
                <a:spcPts val="0"/>
              </a:spcAft>
              <a:buSzPts val="1800"/>
              <a:buFont typeface="Courier New"/>
              <a:buNone/>
              <a:defRPr b="1" sz="1800">
                <a:latin typeface="Courier New"/>
                <a:ea typeface="Courier New"/>
                <a:cs typeface="Courier New"/>
                <a:sym typeface="Courier New"/>
              </a:defRPr>
            </a:lvl8pPr>
            <a:lvl9pPr lvl="8" algn="l">
              <a:lnSpc>
                <a:spcPct val="100000"/>
              </a:lnSpc>
              <a:spcBef>
                <a:spcPts val="1600"/>
              </a:spcBef>
              <a:spcAft>
                <a:spcPts val="1600"/>
              </a:spcAft>
              <a:buSzPts val="1800"/>
              <a:buFont typeface="Courier New"/>
              <a:buNone/>
              <a:defRPr b="1" sz="1800">
                <a:latin typeface="Courier New"/>
                <a:ea typeface="Courier New"/>
                <a:cs typeface="Courier New"/>
                <a:sym typeface="Courier New"/>
              </a:defRPr>
            </a:lvl9pPr>
          </a:lstStyle>
          <a:p/>
        </p:txBody>
      </p:sp>
      <p:sp>
        <p:nvSpPr>
          <p:cNvPr id="361" name="Google Shape;361;p33"/>
          <p:cNvSpPr txBox="1"/>
          <p:nvPr/>
        </p:nvSpPr>
        <p:spPr>
          <a:xfrm>
            <a:off x="711100" y="3969725"/>
            <a:ext cx="3566100" cy="55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Open Sans"/>
                <a:ea typeface="Open Sans"/>
                <a:cs typeface="Open Sans"/>
                <a:sym typeface="Open Sans"/>
              </a:rPr>
              <a:t>CREDITS: This presentation template was created by </a:t>
            </a:r>
            <a:r>
              <a:rPr b="1" i="0" lang="en-US" sz="1200" u="none" cap="none" strike="noStrike">
                <a:solidFill>
                  <a:schemeClr val="lt1"/>
                </a:solidFill>
                <a:latin typeface="Open Sans"/>
                <a:ea typeface="Open Sans"/>
                <a:cs typeface="Open Sans"/>
                <a:sym typeface="Open Sans"/>
              </a:rPr>
              <a:t>Slidesgo</a:t>
            </a:r>
            <a:r>
              <a:rPr b="0" i="0" lang="en-US" sz="1200" u="none" cap="none" strike="noStrike">
                <a:solidFill>
                  <a:schemeClr val="lt1"/>
                </a:solidFill>
                <a:latin typeface="Open Sans"/>
                <a:ea typeface="Open Sans"/>
                <a:cs typeface="Open Sans"/>
                <a:sym typeface="Open Sans"/>
              </a:rPr>
              <a:t>, including icons by </a:t>
            </a:r>
            <a:r>
              <a:rPr b="1" i="0" lang="en-US" sz="1200" u="none" cap="none" strike="noStrike">
                <a:solidFill>
                  <a:schemeClr val="lt1"/>
                </a:solidFill>
                <a:latin typeface="Open Sans"/>
                <a:ea typeface="Open Sans"/>
                <a:cs typeface="Open Sans"/>
                <a:sym typeface="Open Sans"/>
              </a:rPr>
              <a:t>Flaticon</a:t>
            </a:r>
            <a:r>
              <a:rPr b="0" i="0" lang="en-US" sz="1200" u="none" cap="none" strike="noStrike">
                <a:solidFill>
                  <a:schemeClr val="lt1"/>
                </a:solidFill>
                <a:latin typeface="Open Sans"/>
                <a:ea typeface="Open Sans"/>
                <a:cs typeface="Open Sans"/>
                <a:sym typeface="Open Sans"/>
              </a:rPr>
              <a:t> and infographics &amp; images by </a:t>
            </a:r>
            <a:r>
              <a:rPr b="1" i="0" lang="en-US" sz="1200" u="none" cap="none" strike="noStrike">
                <a:solidFill>
                  <a:schemeClr val="lt1"/>
                </a:solidFill>
                <a:latin typeface="Open Sans"/>
                <a:ea typeface="Open Sans"/>
                <a:cs typeface="Open Sans"/>
                <a:sym typeface="Open Sans"/>
              </a:rPr>
              <a:t>Freepik</a:t>
            </a:r>
            <a:endParaRPr b="1" i="0" sz="1200" u="none" cap="none" strike="noStrike">
              <a:solidFill>
                <a:schemeClr val="lt1"/>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62" name="Shape 36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0">
    <p:spTree>
      <p:nvGrpSpPr>
        <p:cNvPr id="363" name="Shape 363"/>
        <p:cNvGrpSpPr/>
        <p:nvPr/>
      </p:nvGrpSpPr>
      <p:grpSpPr>
        <a:xfrm>
          <a:off x="0" y="0"/>
          <a:ext cx="0" cy="0"/>
          <a:chOff x="0" y="0"/>
          <a:chExt cx="0" cy="0"/>
        </a:xfrm>
      </p:grpSpPr>
      <p:grpSp>
        <p:nvGrpSpPr>
          <p:cNvPr id="364" name="Google Shape;364;p35"/>
          <p:cNvGrpSpPr/>
          <p:nvPr/>
        </p:nvGrpSpPr>
        <p:grpSpPr>
          <a:xfrm>
            <a:off x="-278700" y="-5062696"/>
            <a:ext cx="9621724" cy="15319654"/>
            <a:chOff x="-95250" y="1991329"/>
            <a:chExt cx="9621724" cy="15319654"/>
          </a:xfrm>
        </p:grpSpPr>
        <p:grpSp>
          <p:nvGrpSpPr>
            <p:cNvPr id="365" name="Google Shape;365;p35"/>
            <p:cNvGrpSpPr/>
            <p:nvPr/>
          </p:nvGrpSpPr>
          <p:grpSpPr>
            <a:xfrm>
              <a:off x="-95250" y="6796775"/>
              <a:ext cx="9621724" cy="5658000"/>
              <a:chOff x="-95250" y="6796775"/>
              <a:chExt cx="9621724" cy="5658000"/>
            </a:xfrm>
          </p:grpSpPr>
          <p:cxnSp>
            <p:nvCxnSpPr>
              <p:cNvPr id="366" name="Google Shape;366;p35"/>
              <p:cNvCxnSpPr/>
              <p:nvPr/>
            </p:nvCxnSpPr>
            <p:spPr>
              <a:xfrm>
                <a:off x="792285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67" name="Google Shape;367;p35"/>
              <p:cNvCxnSpPr/>
              <p:nvPr/>
            </p:nvCxnSpPr>
            <p:spPr>
              <a:xfrm>
                <a:off x="8323759"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68" name="Google Shape;368;p35"/>
              <p:cNvCxnSpPr/>
              <p:nvPr/>
            </p:nvCxnSpPr>
            <p:spPr>
              <a:xfrm>
                <a:off x="8724664"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69" name="Google Shape;369;p35"/>
              <p:cNvCxnSpPr/>
              <p:nvPr/>
            </p:nvCxnSpPr>
            <p:spPr>
              <a:xfrm>
                <a:off x="9125569"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70" name="Google Shape;370;p35"/>
              <p:cNvCxnSpPr/>
              <p:nvPr/>
            </p:nvCxnSpPr>
            <p:spPr>
              <a:xfrm>
                <a:off x="9526474"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71" name="Google Shape;371;p35"/>
              <p:cNvCxnSpPr/>
              <p:nvPr/>
            </p:nvCxnSpPr>
            <p:spPr>
              <a:xfrm>
                <a:off x="391380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72" name="Google Shape;372;p35"/>
              <p:cNvCxnSpPr/>
              <p:nvPr/>
            </p:nvCxnSpPr>
            <p:spPr>
              <a:xfrm>
                <a:off x="4314707"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73" name="Google Shape;373;p35"/>
              <p:cNvCxnSpPr/>
              <p:nvPr/>
            </p:nvCxnSpPr>
            <p:spPr>
              <a:xfrm>
                <a:off x="471561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74" name="Google Shape;374;p35"/>
              <p:cNvCxnSpPr/>
              <p:nvPr/>
            </p:nvCxnSpPr>
            <p:spPr>
              <a:xfrm>
                <a:off x="5116517"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75" name="Google Shape;375;p35"/>
              <p:cNvCxnSpPr/>
              <p:nvPr/>
            </p:nvCxnSpPr>
            <p:spPr>
              <a:xfrm>
                <a:off x="5517422"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76" name="Google Shape;376;p35"/>
              <p:cNvCxnSpPr/>
              <p:nvPr/>
            </p:nvCxnSpPr>
            <p:spPr>
              <a:xfrm>
                <a:off x="591832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77" name="Google Shape;377;p35"/>
              <p:cNvCxnSpPr/>
              <p:nvPr/>
            </p:nvCxnSpPr>
            <p:spPr>
              <a:xfrm>
                <a:off x="631923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78" name="Google Shape;378;p35"/>
              <p:cNvCxnSpPr/>
              <p:nvPr/>
            </p:nvCxnSpPr>
            <p:spPr>
              <a:xfrm>
                <a:off x="672013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79" name="Google Shape;379;p35"/>
              <p:cNvCxnSpPr/>
              <p:nvPr/>
            </p:nvCxnSpPr>
            <p:spPr>
              <a:xfrm>
                <a:off x="7121043"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80" name="Google Shape;380;p35"/>
              <p:cNvCxnSpPr/>
              <p:nvPr/>
            </p:nvCxnSpPr>
            <p:spPr>
              <a:xfrm>
                <a:off x="7521948"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81" name="Google Shape;381;p35"/>
              <p:cNvCxnSpPr/>
              <p:nvPr/>
            </p:nvCxnSpPr>
            <p:spPr>
              <a:xfrm>
                <a:off x="-95250"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82" name="Google Shape;382;p35"/>
              <p:cNvCxnSpPr/>
              <p:nvPr/>
            </p:nvCxnSpPr>
            <p:spPr>
              <a:xfrm>
                <a:off x="305655"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83" name="Google Shape;383;p35"/>
              <p:cNvCxnSpPr/>
              <p:nvPr/>
            </p:nvCxnSpPr>
            <p:spPr>
              <a:xfrm>
                <a:off x="706560"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84" name="Google Shape;384;p35"/>
              <p:cNvCxnSpPr/>
              <p:nvPr/>
            </p:nvCxnSpPr>
            <p:spPr>
              <a:xfrm>
                <a:off x="110746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85" name="Google Shape;385;p35"/>
              <p:cNvCxnSpPr/>
              <p:nvPr/>
            </p:nvCxnSpPr>
            <p:spPr>
              <a:xfrm>
                <a:off x="150837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86" name="Google Shape;386;p35"/>
              <p:cNvCxnSpPr/>
              <p:nvPr/>
            </p:nvCxnSpPr>
            <p:spPr>
              <a:xfrm>
                <a:off x="190927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87" name="Google Shape;387;p35"/>
              <p:cNvCxnSpPr/>
              <p:nvPr/>
            </p:nvCxnSpPr>
            <p:spPr>
              <a:xfrm>
                <a:off x="231018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88" name="Google Shape;388;p35"/>
              <p:cNvCxnSpPr/>
              <p:nvPr/>
            </p:nvCxnSpPr>
            <p:spPr>
              <a:xfrm>
                <a:off x="2711086"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89" name="Google Shape;389;p35"/>
              <p:cNvCxnSpPr/>
              <p:nvPr/>
            </p:nvCxnSpPr>
            <p:spPr>
              <a:xfrm>
                <a:off x="3111991" y="6796775"/>
                <a:ext cx="0" cy="5658000"/>
              </a:xfrm>
              <a:prstGeom prst="straightConnector1">
                <a:avLst/>
              </a:prstGeom>
              <a:noFill/>
              <a:ln cap="flat" cmpd="sng" w="9525">
                <a:solidFill>
                  <a:schemeClr val="accent1"/>
                </a:solidFill>
                <a:prstDash val="solid"/>
                <a:round/>
                <a:headEnd len="sm" w="sm" type="none"/>
                <a:tailEnd len="sm" w="sm" type="none"/>
              </a:ln>
            </p:spPr>
          </p:cxnSp>
          <p:cxnSp>
            <p:nvCxnSpPr>
              <p:cNvPr id="390" name="Google Shape;390;p35"/>
              <p:cNvCxnSpPr/>
              <p:nvPr/>
            </p:nvCxnSpPr>
            <p:spPr>
              <a:xfrm>
                <a:off x="3512897" y="6796775"/>
                <a:ext cx="0" cy="5658000"/>
              </a:xfrm>
              <a:prstGeom prst="straightConnector1">
                <a:avLst/>
              </a:prstGeom>
              <a:noFill/>
              <a:ln cap="flat" cmpd="sng" w="9525">
                <a:solidFill>
                  <a:schemeClr val="accent1"/>
                </a:solidFill>
                <a:prstDash val="solid"/>
                <a:round/>
                <a:headEnd len="sm" w="sm" type="none"/>
                <a:tailEnd len="sm" w="sm" type="none"/>
              </a:ln>
            </p:spPr>
          </p:cxnSp>
        </p:grpSp>
        <p:grpSp>
          <p:nvGrpSpPr>
            <p:cNvPr id="391" name="Google Shape;391;p35"/>
            <p:cNvGrpSpPr/>
            <p:nvPr/>
          </p:nvGrpSpPr>
          <p:grpSpPr>
            <a:xfrm>
              <a:off x="4755450" y="1991329"/>
              <a:ext cx="0" cy="15319654"/>
              <a:chOff x="4755450" y="1991329"/>
              <a:chExt cx="0" cy="15319654"/>
            </a:xfrm>
          </p:grpSpPr>
          <p:cxnSp>
            <p:nvCxnSpPr>
              <p:cNvPr id="392" name="Google Shape;392;p35"/>
              <p:cNvCxnSpPr/>
              <p:nvPr/>
            </p:nvCxnSpPr>
            <p:spPr>
              <a:xfrm>
                <a:off x="4755450" y="5599467"/>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93" name="Google Shape;393;p35"/>
              <p:cNvCxnSpPr/>
              <p:nvPr/>
            </p:nvCxnSpPr>
            <p:spPr>
              <a:xfrm>
                <a:off x="4755450" y="6000371"/>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94" name="Google Shape;394;p35"/>
              <p:cNvCxnSpPr/>
              <p:nvPr/>
            </p:nvCxnSpPr>
            <p:spPr>
              <a:xfrm>
                <a:off x="4755450" y="6401275"/>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95" name="Google Shape;395;p35"/>
              <p:cNvCxnSpPr/>
              <p:nvPr/>
            </p:nvCxnSpPr>
            <p:spPr>
              <a:xfrm>
                <a:off x="4755450" y="6802179"/>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96" name="Google Shape;396;p35"/>
              <p:cNvCxnSpPr/>
              <p:nvPr/>
            </p:nvCxnSpPr>
            <p:spPr>
              <a:xfrm>
                <a:off x="4755450" y="7203083"/>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97" name="Google Shape;397;p35"/>
              <p:cNvCxnSpPr/>
              <p:nvPr/>
            </p:nvCxnSpPr>
            <p:spPr>
              <a:xfrm>
                <a:off x="4755450" y="1991329"/>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98" name="Google Shape;398;p35"/>
              <p:cNvCxnSpPr/>
              <p:nvPr/>
            </p:nvCxnSpPr>
            <p:spPr>
              <a:xfrm>
                <a:off x="4755450" y="2392233"/>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399" name="Google Shape;399;p35"/>
              <p:cNvCxnSpPr/>
              <p:nvPr/>
            </p:nvCxnSpPr>
            <p:spPr>
              <a:xfrm>
                <a:off x="4755450" y="2793138"/>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00" name="Google Shape;400;p35"/>
              <p:cNvCxnSpPr/>
              <p:nvPr/>
            </p:nvCxnSpPr>
            <p:spPr>
              <a:xfrm>
                <a:off x="4755450" y="3194042"/>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01" name="Google Shape;401;p35"/>
              <p:cNvCxnSpPr/>
              <p:nvPr/>
            </p:nvCxnSpPr>
            <p:spPr>
              <a:xfrm>
                <a:off x="4755450" y="3594946"/>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02" name="Google Shape;402;p35"/>
              <p:cNvCxnSpPr/>
              <p:nvPr/>
            </p:nvCxnSpPr>
            <p:spPr>
              <a:xfrm>
                <a:off x="4755450" y="3995850"/>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03" name="Google Shape;403;p35"/>
              <p:cNvCxnSpPr/>
              <p:nvPr/>
            </p:nvCxnSpPr>
            <p:spPr>
              <a:xfrm>
                <a:off x="4755450" y="4396754"/>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04" name="Google Shape;404;p35"/>
              <p:cNvCxnSpPr/>
              <p:nvPr/>
            </p:nvCxnSpPr>
            <p:spPr>
              <a:xfrm>
                <a:off x="4755450" y="4797658"/>
                <a:ext cx="0" cy="10107900"/>
              </a:xfrm>
              <a:prstGeom prst="straightConnector1">
                <a:avLst/>
              </a:prstGeom>
              <a:noFill/>
              <a:ln cap="flat" cmpd="sng" w="9525">
                <a:solidFill>
                  <a:schemeClr val="accent1"/>
                </a:solidFill>
                <a:prstDash val="solid"/>
                <a:round/>
                <a:headEnd len="sm" w="sm" type="none"/>
                <a:tailEnd len="sm" w="sm" type="none"/>
              </a:ln>
            </p:spPr>
          </p:cxnSp>
          <p:cxnSp>
            <p:nvCxnSpPr>
              <p:cNvPr id="405" name="Google Shape;405;p35"/>
              <p:cNvCxnSpPr/>
              <p:nvPr/>
            </p:nvCxnSpPr>
            <p:spPr>
              <a:xfrm>
                <a:off x="4755450" y="5198563"/>
                <a:ext cx="0" cy="10107900"/>
              </a:xfrm>
              <a:prstGeom prst="straightConnector1">
                <a:avLst/>
              </a:prstGeom>
              <a:noFill/>
              <a:ln cap="flat" cmpd="sng" w="9525">
                <a:solidFill>
                  <a:schemeClr val="accent1"/>
                </a:solidFill>
                <a:prstDash val="solid"/>
                <a:round/>
                <a:headEnd len="sm" w="sm" type="none"/>
                <a:tailEnd len="sm" w="sm" type="none"/>
              </a:ln>
            </p:spPr>
          </p:cxnSp>
        </p:grpSp>
      </p:grpSp>
      <p:sp>
        <p:nvSpPr>
          <p:cNvPr id="406" name="Google Shape;406;p35"/>
          <p:cNvSpPr/>
          <p:nvPr/>
        </p:nvSpPr>
        <p:spPr>
          <a:xfrm>
            <a:off x="4033210" y="1620814"/>
            <a:ext cx="5434634" cy="3841960"/>
          </a:xfrm>
          <a:custGeom>
            <a:rect b="b" l="l" r="r" t="t"/>
            <a:pathLst>
              <a:path extrusionOk="0" h="92829" w="131311">
                <a:moveTo>
                  <a:pt x="131310" y="670"/>
                </a:moveTo>
                <a:cubicBezTo>
                  <a:pt x="124684" y="1"/>
                  <a:pt x="119912" y="1217"/>
                  <a:pt x="115353" y="3770"/>
                </a:cubicBezTo>
                <a:cubicBezTo>
                  <a:pt x="112222" y="5502"/>
                  <a:pt x="109851" y="8420"/>
                  <a:pt x="106811" y="10366"/>
                </a:cubicBezTo>
                <a:cubicBezTo>
                  <a:pt x="98909" y="15411"/>
                  <a:pt x="88604" y="12737"/>
                  <a:pt x="79273" y="13527"/>
                </a:cubicBezTo>
                <a:cubicBezTo>
                  <a:pt x="68331" y="14469"/>
                  <a:pt x="57996" y="20852"/>
                  <a:pt x="52221" y="30214"/>
                </a:cubicBezTo>
                <a:cubicBezTo>
                  <a:pt x="47357" y="38117"/>
                  <a:pt x="45564" y="47843"/>
                  <a:pt x="39455" y="54774"/>
                </a:cubicBezTo>
                <a:cubicBezTo>
                  <a:pt x="35382" y="59394"/>
                  <a:pt x="29850" y="62312"/>
                  <a:pt x="24378" y="65047"/>
                </a:cubicBezTo>
                <a:cubicBezTo>
                  <a:pt x="18907" y="67813"/>
                  <a:pt x="12554" y="71400"/>
                  <a:pt x="8299" y="75838"/>
                </a:cubicBezTo>
                <a:cubicBezTo>
                  <a:pt x="4074" y="80276"/>
                  <a:pt x="882" y="85929"/>
                  <a:pt x="1" y="92829"/>
                </a:cubicBezTo>
                <a:lnTo>
                  <a:pt x="124867" y="92829"/>
                </a:lnTo>
                <a:cubicBezTo>
                  <a:pt x="128423" y="92829"/>
                  <a:pt x="131310" y="89911"/>
                  <a:pt x="131310" y="86355"/>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5"/>
          <p:cNvSpPr/>
          <p:nvPr/>
        </p:nvSpPr>
        <p:spPr>
          <a:xfrm>
            <a:off x="-95250" y="-95250"/>
            <a:ext cx="2087083" cy="1700643"/>
          </a:xfrm>
          <a:custGeom>
            <a:rect b="b" l="l" r="r" t="t"/>
            <a:pathLst>
              <a:path extrusionOk="0" h="34379" w="42191">
                <a:moveTo>
                  <a:pt x="42190" y="1"/>
                </a:moveTo>
                <a:cubicBezTo>
                  <a:pt x="41673" y="5351"/>
                  <a:pt x="37084" y="10183"/>
                  <a:pt x="32251" y="12554"/>
                </a:cubicBezTo>
                <a:cubicBezTo>
                  <a:pt x="27418" y="14956"/>
                  <a:pt x="22068" y="16050"/>
                  <a:pt x="17174" y="18299"/>
                </a:cubicBezTo>
                <a:cubicBezTo>
                  <a:pt x="9758" y="21643"/>
                  <a:pt x="3740" y="27205"/>
                  <a:pt x="1" y="34378"/>
                </a:cubicBezTo>
                <a:lnTo>
                  <a:pt x="1" y="6445"/>
                </a:lnTo>
                <a:cubicBezTo>
                  <a:pt x="1" y="2888"/>
                  <a:pt x="2888" y="1"/>
                  <a:pt x="6445" y="1"/>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713225" y="539500"/>
            <a:ext cx="7717500" cy="478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000"/>
              <a:buFont typeface="Open Sans"/>
              <a:buNone/>
              <a:defRPr b="1" i="0" sz="30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chemeClr val="lt1"/>
              </a:buClr>
              <a:buSzPts val="3000"/>
              <a:buFont typeface="Open Sans"/>
              <a:buNone/>
              <a:defRPr b="0" i="0" sz="3000" u="none" cap="none" strike="noStrike">
                <a:solidFill>
                  <a:schemeClr val="lt1"/>
                </a:solidFill>
                <a:latin typeface="Open Sans"/>
                <a:ea typeface="Open Sans"/>
                <a:cs typeface="Open Sans"/>
                <a:sym typeface="Open Sans"/>
              </a:defRPr>
            </a:lvl2pPr>
            <a:lvl3pPr lvl="2" marR="0" rtl="0" algn="l">
              <a:lnSpc>
                <a:spcPct val="100000"/>
              </a:lnSpc>
              <a:spcBef>
                <a:spcPts val="0"/>
              </a:spcBef>
              <a:spcAft>
                <a:spcPts val="0"/>
              </a:spcAft>
              <a:buClr>
                <a:schemeClr val="lt1"/>
              </a:buClr>
              <a:buSzPts val="3000"/>
              <a:buFont typeface="Open Sans"/>
              <a:buNone/>
              <a:defRPr b="0" i="0" sz="3000" u="none" cap="none" strike="noStrike">
                <a:solidFill>
                  <a:schemeClr val="lt1"/>
                </a:solidFill>
                <a:latin typeface="Open Sans"/>
                <a:ea typeface="Open Sans"/>
                <a:cs typeface="Open Sans"/>
                <a:sym typeface="Open Sans"/>
              </a:defRPr>
            </a:lvl3pPr>
            <a:lvl4pPr lvl="3" marR="0" rtl="0" algn="l">
              <a:lnSpc>
                <a:spcPct val="100000"/>
              </a:lnSpc>
              <a:spcBef>
                <a:spcPts val="0"/>
              </a:spcBef>
              <a:spcAft>
                <a:spcPts val="0"/>
              </a:spcAft>
              <a:buClr>
                <a:schemeClr val="lt1"/>
              </a:buClr>
              <a:buSzPts val="3000"/>
              <a:buFont typeface="Open Sans"/>
              <a:buNone/>
              <a:defRPr b="0" i="0" sz="3000" u="none" cap="none" strike="noStrike">
                <a:solidFill>
                  <a:schemeClr val="lt1"/>
                </a:solidFill>
                <a:latin typeface="Open Sans"/>
                <a:ea typeface="Open Sans"/>
                <a:cs typeface="Open Sans"/>
                <a:sym typeface="Open Sans"/>
              </a:defRPr>
            </a:lvl4pPr>
            <a:lvl5pPr lvl="4" marR="0" rtl="0" algn="l">
              <a:lnSpc>
                <a:spcPct val="100000"/>
              </a:lnSpc>
              <a:spcBef>
                <a:spcPts val="0"/>
              </a:spcBef>
              <a:spcAft>
                <a:spcPts val="0"/>
              </a:spcAft>
              <a:buClr>
                <a:schemeClr val="lt1"/>
              </a:buClr>
              <a:buSzPts val="3000"/>
              <a:buFont typeface="Open Sans"/>
              <a:buNone/>
              <a:defRPr b="0" i="0" sz="3000" u="none" cap="none" strike="noStrike">
                <a:solidFill>
                  <a:schemeClr val="lt1"/>
                </a:solidFill>
                <a:latin typeface="Open Sans"/>
                <a:ea typeface="Open Sans"/>
                <a:cs typeface="Open Sans"/>
                <a:sym typeface="Open Sans"/>
              </a:defRPr>
            </a:lvl5pPr>
            <a:lvl6pPr lvl="5" marR="0" rtl="0" algn="l">
              <a:lnSpc>
                <a:spcPct val="100000"/>
              </a:lnSpc>
              <a:spcBef>
                <a:spcPts val="0"/>
              </a:spcBef>
              <a:spcAft>
                <a:spcPts val="0"/>
              </a:spcAft>
              <a:buClr>
                <a:schemeClr val="lt1"/>
              </a:buClr>
              <a:buSzPts val="3000"/>
              <a:buFont typeface="Open Sans"/>
              <a:buNone/>
              <a:defRPr b="0" i="0" sz="3000" u="none" cap="none" strike="noStrike">
                <a:solidFill>
                  <a:schemeClr val="lt1"/>
                </a:solidFill>
                <a:latin typeface="Open Sans"/>
                <a:ea typeface="Open Sans"/>
                <a:cs typeface="Open Sans"/>
                <a:sym typeface="Open Sans"/>
              </a:defRPr>
            </a:lvl6pPr>
            <a:lvl7pPr lvl="6" marR="0" rtl="0" algn="l">
              <a:lnSpc>
                <a:spcPct val="100000"/>
              </a:lnSpc>
              <a:spcBef>
                <a:spcPts val="0"/>
              </a:spcBef>
              <a:spcAft>
                <a:spcPts val="0"/>
              </a:spcAft>
              <a:buClr>
                <a:schemeClr val="lt1"/>
              </a:buClr>
              <a:buSzPts val="3000"/>
              <a:buFont typeface="Open Sans"/>
              <a:buNone/>
              <a:defRPr b="0" i="0" sz="3000" u="none" cap="none" strike="noStrike">
                <a:solidFill>
                  <a:schemeClr val="lt1"/>
                </a:solidFill>
                <a:latin typeface="Open Sans"/>
                <a:ea typeface="Open Sans"/>
                <a:cs typeface="Open Sans"/>
                <a:sym typeface="Open Sans"/>
              </a:defRPr>
            </a:lvl7pPr>
            <a:lvl8pPr lvl="7" marR="0" rtl="0" algn="l">
              <a:lnSpc>
                <a:spcPct val="100000"/>
              </a:lnSpc>
              <a:spcBef>
                <a:spcPts val="0"/>
              </a:spcBef>
              <a:spcAft>
                <a:spcPts val="0"/>
              </a:spcAft>
              <a:buClr>
                <a:schemeClr val="lt1"/>
              </a:buClr>
              <a:buSzPts val="3000"/>
              <a:buFont typeface="Open Sans"/>
              <a:buNone/>
              <a:defRPr b="0" i="0" sz="3000" u="none" cap="none" strike="noStrike">
                <a:solidFill>
                  <a:schemeClr val="lt1"/>
                </a:solidFill>
                <a:latin typeface="Open Sans"/>
                <a:ea typeface="Open Sans"/>
                <a:cs typeface="Open Sans"/>
                <a:sym typeface="Open Sans"/>
              </a:defRPr>
            </a:lvl8pPr>
            <a:lvl9pPr lvl="8" marR="0" rtl="0" algn="l">
              <a:lnSpc>
                <a:spcPct val="100000"/>
              </a:lnSpc>
              <a:spcBef>
                <a:spcPts val="0"/>
              </a:spcBef>
              <a:spcAft>
                <a:spcPts val="0"/>
              </a:spcAft>
              <a:buClr>
                <a:schemeClr val="lt1"/>
              </a:buClr>
              <a:buSzPts val="3000"/>
              <a:buFont typeface="Open Sans"/>
              <a:buNone/>
              <a:defRPr b="0" i="0" sz="3000" u="none" cap="none" strike="noStrike">
                <a:solidFill>
                  <a:schemeClr val="lt1"/>
                </a:solidFill>
                <a:latin typeface="Open Sans"/>
                <a:ea typeface="Open Sans"/>
                <a:cs typeface="Open Sans"/>
                <a:sym typeface="Open Sans"/>
              </a:defRPr>
            </a:lvl9pPr>
          </a:lstStyle>
          <a:p/>
        </p:txBody>
      </p:sp>
      <p:sp>
        <p:nvSpPr>
          <p:cNvPr id="7" name="Google Shape;7;p26"/>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1pPr>
            <a:lvl2pPr indent="-317500" lvl="1" marL="914400" marR="0" rtl="0" algn="l">
              <a:lnSpc>
                <a:spcPct val="100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2pPr>
            <a:lvl3pPr indent="-317500" lvl="2" marL="1371600" marR="0" rtl="0" algn="l">
              <a:lnSpc>
                <a:spcPct val="100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3pPr>
            <a:lvl4pPr indent="-317500" lvl="3" marL="1828800" marR="0" rtl="0" algn="l">
              <a:lnSpc>
                <a:spcPct val="100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4pPr>
            <a:lvl5pPr indent="-317500" lvl="4" marL="2286000" marR="0" rtl="0" algn="l">
              <a:lnSpc>
                <a:spcPct val="100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5pPr>
            <a:lvl6pPr indent="-317500" lvl="5" marL="2743200" marR="0" rtl="0" algn="l">
              <a:lnSpc>
                <a:spcPct val="100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6pPr>
            <a:lvl7pPr indent="-317500" lvl="6" marL="3200400" marR="0" rtl="0" algn="l">
              <a:lnSpc>
                <a:spcPct val="100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7pPr>
            <a:lvl8pPr indent="-317500" lvl="7" marL="3657600" marR="0" rtl="0" algn="l">
              <a:lnSpc>
                <a:spcPct val="100000"/>
              </a:lnSpc>
              <a:spcBef>
                <a:spcPts val="1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8pPr>
            <a:lvl9pPr indent="-317500" lvl="8" marL="4114800" marR="0" rtl="0" algn="l">
              <a:lnSpc>
                <a:spcPct val="100000"/>
              </a:lnSpc>
              <a:spcBef>
                <a:spcPts val="1600"/>
              </a:spcBef>
              <a:spcAft>
                <a:spcPts val="160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grpSp>
        <p:nvGrpSpPr>
          <p:cNvPr id="457" name="Google Shape;457;p1"/>
          <p:cNvGrpSpPr/>
          <p:nvPr/>
        </p:nvGrpSpPr>
        <p:grpSpPr>
          <a:xfrm flipH="1">
            <a:off x="6860235" y="2170438"/>
            <a:ext cx="356339" cy="772857"/>
            <a:chOff x="7139725" y="911275"/>
            <a:chExt cx="356339" cy="772857"/>
          </a:xfrm>
        </p:grpSpPr>
        <p:sp>
          <p:nvSpPr>
            <p:cNvPr id="458" name="Google Shape;458;p1"/>
            <p:cNvSpPr/>
            <p:nvPr/>
          </p:nvSpPr>
          <p:spPr>
            <a:xfrm>
              <a:off x="7139738" y="911615"/>
              <a:ext cx="355941" cy="771080"/>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282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
            <p:cNvSpPr/>
            <p:nvPr/>
          </p:nvSpPr>
          <p:spPr>
            <a:xfrm>
              <a:off x="7139725" y="1279817"/>
              <a:ext cx="311021" cy="404315"/>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
            <p:cNvSpPr/>
            <p:nvPr/>
          </p:nvSpPr>
          <p:spPr>
            <a:xfrm>
              <a:off x="7186251" y="911275"/>
              <a:ext cx="309813" cy="404074"/>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1" name="Google Shape;461;p1"/>
          <p:cNvGrpSpPr/>
          <p:nvPr/>
        </p:nvGrpSpPr>
        <p:grpSpPr>
          <a:xfrm flipH="1">
            <a:off x="5768875" y="2293791"/>
            <a:ext cx="766496" cy="950175"/>
            <a:chOff x="7510728" y="1301978"/>
            <a:chExt cx="766496" cy="950175"/>
          </a:xfrm>
        </p:grpSpPr>
        <p:sp>
          <p:nvSpPr>
            <p:cNvPr id="462" name="Google Shape;462;p1"/>
            <p:cNvSpPr/>
            <p:nvPr/>
          </p:nvSpPr>
          <p:spPr>
            <a:xfrm>
              <a:off x="7511558" y="1301978"/>
              <a:ext cx="765664" cy="949841"/>
            </a:xfrm>
            <a:custGeom>
              <a:rect b="b" l="l" r="r" t="t"/>
              <a:pathLst>
                <a:path extrusionOk="0" h="25255" w="20358">
                  <a:moveTo>
                    <a:pt x="16305" y="0"/>
                  </a:moveTo>
                  <a:cubicBezTo>
                    <a:pt x="15804" y="0"/>
                    <a:pt x="15300" y="106"/>
                    <a:pt x="14829" y="327"/>
                  </a:cubicBezTo>
                  <a:lnTo>
                    <a:pt x="8683" y="3222"/>
                  </a:lnTo>
                  <a:lnTo>
                    <a:pt x="2537" y="6116"/>
                  </a:lnTo>
                  <a:cubicBezTo>
                    <a:pt x="748" y="6929"/>
                    <a:pt x="0" y="9075"/>
                    <a:pt x="813" y="10831"/>
                  </a:cubicBezTo>
                  <a:cubicBezTo>
                    <a:pt x="1401" y="12124"/>
                    <a:pt x="2701" y="12856"/>
                    <a:pt x="4040" y="12856"/>
                  </a:cubicBezTo>
                  <a:cubicBezTo>
                    <a:pt x="4554" y="12856"/>
                    <a:pt x="5074" y="12748"/>
                    <a:pt x="5561" y="12522"/>
                  </a:cubicBezTo>
                  <a:lnTo>
                    <a:pt x="11512" y="9726"/>
                  </a:lnTo>
                  <a:lnTo>
                    <a:pt x="8423" y="14116"/>
                  </a:lnTo>
                  <a:lnTo>
                    <a:pt x="4521" y="19644"/>
                  </a:lnTo>
                  <a:cubicBezTo>
                    <a:pt x="3382" y="21237"/>
                    <a:pt x="3805" y="23481"/>
                    <a:pt x="5366" y="24587"/>
                  </a:cubicBezTo>
                  <a:cubicBezTo>
                    <a:pt x="5983" y="25040"/>
                    <a:pt x="6698" y="25255"/>
                    <a:pt x="7408" y="25255"/>
                  </a:cubicBezTo>
                  <a:cubicBezTo>
                    <a:pt x="8532" y="25255"/>
                    <a:pt x="9644" y="24718"/>
                    <a:pt x="10342" y="23741"/>
                  </a:cubicBezTo>
                  <a:lnTo>
                    <a:pt x="14244" y="18213"/>
                  </a:lnTo>
                  <a:lnTo>
                    <a:pt x="18146" y="12685"/>
                  </a:lnTo>
                  <a:cubicBezTo>
                    <a:pt x="19252" y="11059"/>
                    <a:pt x="18894" y="8815"/>
                    <a:pt x="17301" y="7709"/>
                  </a:cubicBezTo>
                  <a:cubicBezTo>
                    <a:pt x="17106" y="7547"/>
                    <a:pt x="16846" y="7417"/>
                    <a:pt x="16618" y="7319"/>
                  </a:cubicBezTo>
                  <a:lnTo>
                    <a:pt x="17821" y="6766"/>
                  </a:lnTo>
                  <a:cubicBezTo>
                    <a:pt x="19610" y="5953"/>
                    <a:pt x="20358" y="3775"/>
                    <a:pt x="19545" y="2051"/>
                  </a:cubicBezTo>
                  <a:cubicBezTo>
                    <a:pt x="18954" y="750"/>
                    <a:pt x="17640" y="0"/>
                    <a:pt x="16305"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402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
            <p:cNvSpPr/>
            <p:nvPr/>
          </p:nvSpPr>
          <p:spPr>
            <a:xfrm>
              <a:off x="7510728" y="1423061"/>
              <a:ext cx="440811" cy="362543"/>
            </a:xfrm>
            <a:custGeom>
              <a:rect b="b" l="l" r="r" t="t"/>
              <a:pathLst>
                <a:path extrusionOk="0" h="9000" w="10943">
                  <a:moveTo>
                    <a:pt x="8116" y="1"/>
                  </a:moveTo>
                  <a:lnTo>
                    <a:pt x="2371" y="2675"/>
                  </a:lnTo>
                  <a:cubicBezTo>
                    <a:pt x="699" y="3435"/>
                    <a:pt x="0" y="5472"/>
                    <a:pt x="791" y="7083"/>
                  </a:cubicBezTo>
                  <a:cubicBezTo>
                    <a:pt x="1343" y="8299"/>
                    <a:pt x="2555" y="9000"/>
                    <a:pt x="3806" y="9000"/>
                  </a:cubicBezTo>
                  <a:cubicBezTo>
                    <a:pt x="4275" y="9000"/>
                    <a:pt x="4750" y="8901"/>
                    <a:pt x="5198" y="8694"/>
                  </a:cubicBezTo>
                  <a:lnTo>
                    <a:pt x="10943" y="5989"/>
                  </a:lnTo>
                  <a:lnTo>
                    <a:pt x="811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
            <p:cNvSpPr/>
            <p:nvPr/>
          </p:nvSpPr>
          <p:spPr>
            <a:xfrm>
              <a:off x="7837621" y="1302980"/>
              <a:ext cx="439603" cy="362542"/>
            </a:xfrm>
            <a:custGeom>
              <a:rect b="b" l="l" r="r" t="t"/>
              <a:pathLst>
                <a:path extrusionOk="0" h="9000" w="10913">
                  <a:moveTo>
                    <a:pt x="7138" y="1"/>
                  </a:moveTo>
                  <a:cubicBezTo>
                    <a:pt x="6668" y="1"/>
                    <a:pt x="6194" y="100"/>
                    <a:pt x="5746" y="307"/>
                  </a:cubicBezTo>
                  <a:lnTo>
                    <a:pt x="1" y="3012"/>
                  </a:lnTo>
                  <a:lnTo>
                    <a:pt x="2828" y="9000"/>
                  </a:lnTo>
                  <a:lnTo>
                    <a:pt x="8542" y="6325"/>
                  </a:lnTo>
                  <a:cubicBezTo>
                    <a:pt x="10214" y="5565"/>
                    <a:pt x="10913" y="3529"/>
                    <a:pt x="10153" y="1918"/>
                  </a:cubicBezTo>
                  <a:cubicBezTo>
                    <a:pt x="9601" y="702"/>
                    <a:pt x="8389" y="1"/>
                    <a:pt x="713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
            <p:cNvSpPr/>
            <p:nvPr/>
          </p:nvSpPr>
          <p:spPr>
            <a:xfrm>
              <a:off x="7639269" y="1833255"/>
              <a:ext cx="407780" cy="418898"/>
            </a:xfrm>
            <a:custGeom>
              <a:rect b="b" l="l" r="r" t="t"/>
              <a:pathLst>
                <a:path extrusionOk="0" h="10399" w="10123">
                  <a:moveTo>
                    <a:pt x="4712" y="0"/>
                  </a:moveTo>
                  <a:lnTo>
                    <a:pt x="1065" y="5167"/>
                  </a:lnTo>
                  <a:cubicBezTo>
                    <a:pt x="1" y="6687"/>
                    <a:pt x="366" y="8754"/>
                    <a:pt x="1855" y="9788"/>
                  </a:cubicBezTo>
                  <a:cubicBezTo>
                    <a:pt x="2433" y="10201"/>
                    <a:pt x="3099" y="10398"/>
                    <a:pt x="3759" y="10398"/>
                  </a:cubicBezTo>
                  <a:cubicBezTo>
                    <a:pt x="4799" y="10398"/>
                    <a:pt x="5824" y="9908"/>
                    <a:pt x="6475" y="8997"/>
                  </a:cubicBezTo>
                  <a:lnTo>
                    <a:pt x="10123" y="3830"/>
                  </a:lnTo>
                  <a:lnTo>
                    <a:pt x="47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
            <p:cNvSpPr/>
            <p:nvPr/>
          </p:nvSpPr>
          <p:spPr>
            <a:xfrm>
              <a:off x="7827832" y="1567835"/>
              <a:ext cx="408988" cy="419744"/>
            </a:xfrm>
            <a:custGeom>
              <a:rect b="b" l="l" r="r" t="t"/>
              <a:pathLst>
                <a:path extrusionOk="0" h="10420" w="10153">
                  <a:moveTo>
                    <a:pt x="6421" y="0"/>
                  </a:moveTo>
                  <a:cubicBezTo>
                    <a:pt x="5369" y="0"/>
                    <a:pt x="4324" y="503"/>
                    <a:pt x="3648" y="1422"/>
                  </a:cubicBezTo>
                  <a:lnTo>
                    <a:pt x="1" y="6589"/>
                  </a:lnTo>
                  <a:lnTo>
                    <a:pt x="5442" y="10419"/>
                  </a:lnTo>
                  <a:lnTo>
                    <a:pt x="9089" y="5252"/>
                  </a:lnTo>
                  <a:cubicBezTo>
                    <a:pt x="10153" y="3762"/>
                    <a:pt x="9788" y="1665"/>
                    <a:pt x="8299" y="601"/>
                  </a:cubicBezTo>
                  <a:cubicBezTo>
                    <a:pt x="7729" y="194"/>
                    <a:pt x="7074" y="0"/>
                    <a:pt x="6421" y="0"/>
                  </a:cubicBezTo>
                  <a:close/>
                </a:path>
              </a:pathLst>
            </a:custGeom>
            <a:solidFill>
              <a:srgbClr val="F7D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7" name="Google Shape;467;p1"/>
          <p:cNvGrpSpPr/>
          <p:nvPr/>
        </p:nvGrpSpPr>
        <p:grpSpPr>
          <a:xfrm rot="-917819">
            <a:off x="70407" y="303684"/>
            <a:ext cx="2070157" cy="1397639"/>
            <a:chOff x="5495313" y="2461800"/>
            <a:chExt cx="2694392" cy="2057824"/>
          </a:xfrm>
        </p:grpSpPr>
        <p:sp>
          <p:nvSpPr>
            <p:cNvPr id="468" name="Google Shape;468;p1"/>
            <p:cNvSpPr/>
            <p:nvPr/>
          </p:nvSpPr>
          <p:spPr>
            <a:xfrm>
              <a:off x="6050050" y="2464688"/>
              <a:ext cx="2139655" cy="1954652"/>
            </a:xfrm>
            <a:custGeom>
              <a:rect b="b" l="l" r="r" t="t"/>
              <a:pathLst>
                <a:path extrusionOk="0" h="47870" w="52260">
                  <a:moveTo>
                    <a:pt x="16943" y="1"/>
                  </a:moveTo>
                  <a:cubicBezTo>
                    <a:pt x="16650" y="1"/>
                    <a:pt x="16423" y="229"/>
                    <a:pt x="16423" y="521"/>
                  </a:cubicBezTo>
                  <a:lnTo>
                    <a:pt x="16423" y="2472"/>
                  </a:lnTo>
                  <a:cubicBezTo>
                    <a:pt x="16423" y="2765"/>
                    <a:pt x="16650" y="2993"/>
                    <a:pt x="16943" y="2993"/>
                  </a:cubicBezTo>
                  <a:lnTo>
                    <a:pt x="18211" y="2993"/>
                  </a:lnTo>
                  <a:lnTo>
                    <a:pt x="18211" y="7545"/>
                  </a:lnTo>
                  <a:lnTo>
                    <a:pt x="6374" y="7545"/>
                  </a:lnTo>
                  <a:cubicBezTo>
                    <a:pt x="2830" y="7545"/>
                    <a:pt x="0" y="10407"/>
                    <a:pt x="0" y="13952"/>
                  </a:cubicBezTo>
                  <a:lnTo>
                    <a:pt x="0" y="41496"/>
                  </a:lnTo>
                  <a:cubicBezTo>
                    <a:pt x="0" y="45040"/>
                    <a:pt x="2830" y="47870"/>
                    <a:pt x="6374" y="47870"/>
                  </a:cubicBezTo>
                  <a:lnTo>
                    <a:pt x="45886" y="47870"/>
                  </a:lnTo>
                  <a:cubicBezTo>
                    <a:pt x="49430" y="47870"/>
                    <a:pt x="52259" y="45040"/>
                    <a:pt x="52259" y="41496"/>
                  </a:cubicBezTo>
                  <a:lnTo>
                    <a:pt x="52259" y="13952"/>
                  </a:lnTo>
                  <a:cubicBezTo>
                    <a:pt x="52227" y="10407"/>
                    <a:pt x="49398" y="7545"/>
                    <a:pt x="45853" y="7545"/>
                  </a:cubicBezTo>
                  <a:lnTo>
                    <a:pt x="34016" y="7545"/>
                  </a:lnTo>
                  <a:lnTo>
                    <a:pt x="34016" y="2993"/>
                  </a:lnTo>
                  <a:lnTo>
                    <a:pt x="35284" y="2993"/>
                  </a:lnTo>
                  <a:cubicBezTo>
                    <a:pt x="35577" y="2993"/>
                    <a:pt x="35805" y="2765"/>
                    <a:pt x="35805" y="2472"/>
                  </a:cubicBezTo>
                  <a:lnTo>
                    <a:pt x="35805" y="521"/>
                  </a:lnTo>
                  <a:cubicBezTo>
                    <a:pt x="35805" y="229"/>
                    <a:pt x="35577" y="1"/>
                    <a:pt x="35284"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2940000" dist="95250">
                <a:schemeClr val="lt1">
                  <a:alpha val="2588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9" name="Google Shape;469;p1"/>
            <p:cNvGrpSpPr/>
            <p:nvPr/>
          </p:nvGrpSpPr>
          <p:grpSpPr>
            <a:xfrm>
              <a:off x="5495313" y="2461800"/>
              <a:ext cx="2143162" cy="2057824"/>
              <a:chOff x="5495313" y="2461800"/>
              <a:chExt cx="2143162" cy="2057824"/>
            </a:xfrm>
          </p:grpSpPr>
          <p:sp>
            <p:nvSpPr>
              <p:cNvPr id="470" name="Google Shape;470;p1"/>
              <p:cNvSpPr/>
              <p:nvPr/>
            </p:nvSpPr>
            <p:spPr>
              <a:xfrm>
                <a:off x="6795153" y="2508440"/>
                <a:ext cx="648165" cy="316119"/>
              </a:xfrm>
              <a:custGeom>
                <a:rect b="b" l="l" r="r" t="t"/>
                <a:pathLst>
                  <a:path extrusionOk="0" fill="none" h="7205" w="14773">
                    <a:moveTo>
                      <a:pt x="13800" y="1"/>
                    </a:moveTo>
                    <a:lnTo>
                      <a:pt x="973" y="1"/>
                    </a:lnTo>
                    <a:cubicBezTo>
                      <a:pt x="456" y="1"/>
                      <a:pt x="0" y="457"/>
                      <a:pt x="0" y="974"/>
                    </a:cubicBezTo>
                    <a:lnTo>
                      <a:pt x="0" y="7205"/>
                    </a:lnTo>
                    <a:lnTo>
                      <a:pt x="14773" y="7205"/>
                    </a:lnTo>
                    <a:lnTo>
                      <a:pt x="14773" y="974"/>
                    </a:lnTo>
                    <a:cubicBezTo>
                      <a:pt x="14773" y="457"/>
                      <a:pt x="14347" y="1"/>
                      <a:pt x="13800" y="1"/>
                    </a:cubicBezTo>
                    <a:close/>
                  </a:path>
                </a:pathLst>
              </a:custGeom>
              <a:solidFill>
                <a:schemeClr val="dk1"/>
              </a:solidFill>
              <a:ln cap="flat" cmpd="sng" w="3800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
              <p:cNvSpPr/>
              <p:nvPr/>
            </p:nvSpPr>
            <p:spPr>
              <a:xfrm>
                <a:off x="5495313" y="2865931"/>
                <a:ext cx="2143162" cy="1653693"/>
              </a:xfrm>
              <a:custGeom>
                <a:rect b="b" l="l" r="r" t="t"/>
                <a:pathLst>
                  <a:path extrusionOk="0" h="37691" w="48847">
                    <a:moveTo>
                      <a:pt x="5958" y="0"/>
                    </a:moveTo>
                    <a:cubicBezTo>
                      <a:pt x="2645" y="0"/>
                      <a:pt x="1" y="2644"/>
                      <a:pt x="1" y="5958"/>
                    </a:cubicBezTo>
                    <a:lnTo>
                      <a:pt x="1" y="31733"/>
                    </a:lnTo>
                    <a:cubicBezTo>
                      <a:pt x="1" y="35016"/>
                      <a:pt x="2645" y="37691"/>
                      <a:pt x="5958" y="37691"/>
                    </a:cubicBezTo>
                    <a:lnTo>
                      <a:pt x="42889" y="37691"/>
                    </a:lnTo>
                    <a:cubicBezTo>
                      <a:pt x="46172" y="37691"/>
                      <a:pt x="48847" y="35016"/>
                      <a:pt x="48847" y="31733"/>
                    </a:cubicBezTo>
                    <a:lnTo>
                      <a:pt x="48847" y="5958"/>
                    </a:lnTo>
                    <a:cubicBezTo>
                      <a:pt x="48847" y="2644"/>
                      <a:pt x="46202" y="0"/>
                      <a:pt x="428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
              <p:cNvSpPr/>
              <p:nvPr/>
            </p:nvSpPr>
            <p:spPr>
              <a:xfrm>
                <a:off x="6721793" y="2461800"/>
                <a:ext cx="796200" cy="121402"/>
              </a:xfrm>
              <a:custGeom>
                <a:rect b="b" l="l" r="r" t="t"/>
                <a:pathLst>
                  <a:path extrusionOk="0" h="2767" w="18147">
                    <a:moveTo>
                      <a:pt x="487" y="0"/>
                    </a:moveTo>
                    <a:cubicBezTo>
                      <a:pt x="213" y="0"/>
                      <a:pt x="1" y="213"/>
                      <a:pt x="1" y="486"/>
                    </a:cubicBezTo>
                    <a:lnTo>
                      <a:pt x="1" y="2280"/>
                    </a:lnTo>
                    <a:cubicBezTo>
                      <a:pt x="1" y="2553"/>
                      <a:pt x="213" y="2766"/>
                      <a:pt x="487" y="2766"/>
                    </a:cubicBezTo>
                    <a:lnTo>
                      <a:pt x="17630" y="2766"/>
                    </a:lnTo>
                    <a:cubicBezTo>
                      <a:pt x="17934" y="2766"/>
                      <a:pt x="18147" y="2553"/>
                      <a:pt x="18116" y="2310"/>
                    </a:cubicBezTo>
                    <a:lnTo>
                      <a:pt x="18116" y="486"/>
                    </a:lnTo>
                    <a:cubicBezTo>
                      <a:pt x="18116" y="213"/>
                      <a:pt x="17904" y="0"/>
                      <a:pt x="17630"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
              <p:cNvSpPr/>
              <p:nvPr/>
            </p:nvSpPr>
            <p:spPr>
              <a:xfrm>
                <a:off x="6997860" y="3195269"/>
                <a:ext cx="242760" cy="802869"/>
              </a:xfrm>
              <a:custGeom>
                <a:rect b="b" l="l" r="r" t="t"/>
                <a:pathLst>
                  <a:path extrusionOk="0" h="18299" w="5533">
                    <a:moveTo>
                      <a:pt x="0" y="1"/>
                    </a:moveTo>
                    <a:lnTo>
                      <a:pt x="0" y="18299"/>
                    </a:lnTo>
                    <a:lnTo>
                      <a:pt x="5532" y="18299"/>
                    </a:lnTo>
                    <a:lnTo>
                      <a:pt x="5532"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
              <p:cNvSpPr/>
              <p:nvPr/>
            </p:nvSpPr>
            <p:spPr>
              <a:xfrm>
                <a:off x="6717800" y="3475327"/>
                <a:ext cx="804185" cy="242760"/>
              </a:xfrm>
              <a:custGeom>
                <a:rect b="b" l="l" r="r" t="t"/>
                <a:pathLst>
                  <a:path extrusionOk="0" h="5533" w="18329">
                    <a:moveTo>
                      <a:pt x="0" y="1"/>
                    </a:moveTo>
                    <a:lnTo>
                      <a:pt x="0" y="5533"/>
                    </a:lnTo>
                    <a:lnTo>
                      <a:pt x="18329" y="5533"/>
                    </a:lnTo>
                    <a:lnTo>
                      <a:pt x="18329"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75" name="Google Shape;475;p1"/>
          <p:cNvSpPr txBox="1"/>
          <p:nvPr>
            <p:ph type="ctrTitle"/>
          </p:nvPr>
        </p:nvSpPr>
        <p:spPr>
          <a:xfrm>
            <a:off x="3403075" y="667600"/>
            <a:ext cx="2820000" cy="1505100"/>
          </a:xfrm>
          <a:prstGeom prst="rect">
            <a:avLst/>
          </a:prstGeom>
          <a:noFill/>
          <a:ln>
            <a:noFill/>
          </a:ln>
        </p:spPr>
        <p:txBody>
          <a:bodyPr anchorCtr="0" anchor="t" bIns="91425" lIns="182875" spcFirstLastPara="1" rIns="91425" wrap="square" tIns="91425">
            <a:noAutofit/>
          </a:bodyPr>
          <a:lstStyle/>
          <a:p>
            <a:pPr indent="0" lvl="0" marL="0" rtl="0" algn="just">
              <a:lnSpc>
                <a:spcPct val="100000"/>
              </a:lnSpc>
              <a:spcBef>
                <a:spcPts val="0"/>
              </a:spcBef>
              <a:spcAft>
                <a:spcPts val="0"/>
              </a:spcAft>
              <a:buSzPts val="5200"/>
              <a:buNone/>
            </a:pPr>
            <a:r>
              <a:rPr lang="en-US" sz="10000">
                <a:solidFill>
                  <a:schemeClr val="lt2"/>
                </a:solidFill>
                <a:latin typeface="Maven Pro"/>
                <a:ea typeface="Maven Pro"/>
                <a:cs typeface="Maven Pro"/>
                <a:sym typeface="Maven Pro"/>
              </a:rPr>
              <a:t>Ảnh</a:t>
            </a:r>
            <a:endParaRPr sz="10000">
              <a:solidFill>
                <a:schemeClr val="lt2"/>
              </a:solidFill>
              <a:latin typeface="Maven Pro"/>
              <a:ea typeface="Maven Pro"/>
              <a:cs typeface="Maven Pro"/>
              <a:sym typeface="Maven Pro"/>
            </a:endParaRPr>
          </a:p>
        </p:txBody>
      </p:sp>
      <p:sp>
        <p:nvSpPr>
          <p:cNvPr id="476" name="Google Shape;476;p1"/>
          <p:cNvSpPr txBox="1"/>
          <p:nvPr/>
        </p:nvSpPr>
        <p:spPr>
          <a:xfrm>
            <a:off x="1755650" y="1845300"/>
            <a:ext cx="2904300" cy="1723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5200"/>
              <a:buFont typeface="Arial"/>
              <a:buNone/>
            </a:pPr>
            <a:r>
              <a:rPr b="1" lang="en-US" sz="10000">
                <a:solidFill>
                  <a:schemeClr val="lt2"/>
                </a:solidFill>
                <a:latin typeface="Maven Pro"/>
                <a:ea typeface="Maven Pro"/>
                <a:cs typeface="Maven Pro"/>
                <a:sym typeface="Maven Pro"/>
              </a:rPr>
              <a:t>sinh </a:t>
            </a:r>
            <a:endParaRPr sz="10000">
              <a:latin typeface="Open Sans"/>
              <a:ea typeface="Open Sans"/>
              <a:cs typeface="Open Sans"/>
              <a:sym typeface="Open Sans"/>
            </a:endParaRPr>
          </a:p>
        </p:txBody>
      </p:sp>
      <p:sp>
        <p:nvSpPr>
          <p:cNvPr id="477" name="Google Shape;477;p1"/>
          <p:cNvSpPr txBox="1"/>
          <p:nvPr>
            <p:ph type="ctrTitle"/>
          </p:nvPr>
        </p:nvSpPr>
        <p:spPr>
          <a:xfrm>
            <a:off x="173875" y="3261825"/>
            <a:ext cx="3229200" cy="1505100"/>
          </a:xfrm>
          <a:prstGeom prst="rect">
            <a:avLst/>
          </a:prstGeom>
          <a:noFill/>
          <a:ln>
            <a:noFill/>
          </a:ln>
        </p:spPr>
        <p:txBody>
          <a:bodyPr anchorCtr="0" anchor="t" bIns="91425" lIns="182875" spcFirstLastPara="1" rIns="91425" wrap="square" tIns="91425">
            <a:noAutofit/>
          </a:bodyPr>
          <a:lstStyle/>
          <a:p>
            <a:pPr indent="0" lvl="0" marL="0" rtl="0" algn="just">
              <a:lnSpc>
                <a:spcPct val="100000"/>
              </a:lnSpc>
              <a:spcBef>
                <a:spcPts val="0"/>
              </a:spcBef>
              <a:spcAft>
                <a:spcPts val="0"/>
              </a:spcAft>
              <a:buSzPts val="5200"/>
              <a:buNone/>
            </a:pPr>
            <a:r>
              <a:rPr lang="en-US" sz="10000">
                <a:solidFill>
                  <a:schemeClr val="lt2"/>
                </a:solidFill>
                <a:latin typeface="Maven Pro"/>
                <a:ea typeface="Maven Pro"/>
                <a:cs typeface="Maven Pro"/>
                <a:sym typeface="Maven Pro"/>
              </a:rPr>
              <a:t>thiết</a:t>
            </a:r>
            <a:endParaRPr sz="10000">
              <a:solidFill>
                <a:schemeClr val="lt2"/>
              </a:solidFill>
              <a:latin typeface="Maven Pro"/>
              <a:ea typeface="Maven Pro"/>
              <a:cs typeface="Maven Pro"/>
              <a:sym typeface="Maven Pro"/>
            </a:endParaRPr>
          </a:p>
        </p:txBody>
      </p:sp>
      <p:sp>
        <p:nvSpPr>
          <p:cNvPr id="478" name="Google Shape;478;p1"/>
          <p:cNvSpPr txBox="1"/>
          <p:nvPr/>
        </p:nvSpPr>
        <p:spPr>
          <a:xfrm>
            <a:off x="5980126" y="3712468"/>
            <a:ext cx="4205400" cy="1246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1500" u="none" cap="none" strike="noStrike">
                <a:solidFill>
                  <a:srgbClr val="333333"/>
                </a:solidFill>
                <a:latin typeface="Nunito"/>
                <a:ea typeface="Nunito"/>
                <a:cs typeface="Nunito"/>
                <a:sym typeface="Nunito"/>
              </a:rPr>
              <a:t>Thành viên nhóm:</a:t>
            </a:r>
            <a:endParaRPr b="0" i="0" sz="1500" u="none" cap="none" strike="noStrike">
              <a:solidFill>
                <a:srgbClr val="333333"/>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2000"/>
              <a:buFont typeface="Arial"/>
              <a:buNone/>
            </a:pPr>
            <a:r>
              <a:rPr b="0" i="0" lang="en-US" sz="1500" u="none" cap="none" strike="noStrike">
                <a:solidFill>
                  <a:srgbClr val="333333"/>
                </a:solidFill>
                <a:latin typeface="Nunito"/>
                <a:ea typeface="Nunito"/>
                <a:cs typeface="Nunito"/>
                <a:sym typeface="Nunito"/>
              </a:rPr>
              <a:t>Nguyễn Hoàng Quý</a:t>
            </a:r>
            <a:endParaRPr b="0" i="0" sz="1500" u="none" cap="none" strike="noStrike">
              <a:solidFill>
                <a:srgbClr val="333333"/>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2000"/>
              <a:buFont typeface="Arial"/>
              <a:buNone/>
            </a:pPr>
            <a:r>
              <a:rPr b="0" i="0" lang="en-US" sz="1500" u="none" cap="none" strike="noStrike">
                <a:solidFill>
                  <a:srgbClr val="333333"/>
                </a:solidFill>
                <a:latin typeface="Nunito"/>
                <a:ea typeface="Nunito"/>
                <a:cs typeface="Nunito"/>
                <a:sym typeface="Nunito"/>
              </a:rPr>
              <a:t>Nguyễn Trương Minh Văn</a:t>
            </a:r>
            <a:endParaRPr b="0" i="0" sz="1500" u="none" cap="none" strike="noStrike">
              <a:solidFill>
                <a:srgbClr val="333333"/>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2000"/>
              <a:buFont typeface="Arial"/>
              <a:buNone/>
            </a:pPr>
            <a:r>
              <a:rPr b="0" i="0" lang="en-US" sz="1500" u="none" cap="none" strike="noStrike">
                <a:solidFill>
                  <a:srgbClr val="333333"/>
                </a:solidFill>
                <a:latin typeface="Nunito"/>
                <a:ea typeface="Nunito"/>
                <a:cs typeface="Nunito"/>
                <a:sym typeface="Nunito"/>
              </a:rPr>
              <a:t>Nguyễn Minh Tiến</a:t>
            </a:r>
            <a:endParaRPr b="0" i="0" sz="1500" u="none" cap="none" strike="noStrike">
              <a:solidFill>
                <a:srgbClr val="333333"/>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2000"/>
              <a:buFont typeface="Arial"/>
              <a:buNone/>
            </a:pPr>
            <a:r>
              <a:rPr b="0" i="0" lang="en-US" sz="1500" u="none" cap="none" strike="noStrike">
                <a:solidFill>
                  <a:srgbClr val="333333"/>
                </a:solidFill>
                <a:latin typeface="Nunito"/>
                <a:ea typeface="Nunito"/>
                <a:cs typeface="Nunito"/>
                <a:sym typeface="Nunito"/>
              </a:rPr>
              <a:t>Trương Phước Bảo Khanh</a:t>
            </a:r>
            <a:endParaRPr b="0" i="0" sz="1500" u="none" cap="none" strike="noStrike">
              <a:solidFill>
                <a:srgbClr val="333333"/>
              </a:solidFill>
              <a:latin typeface="Arial"/>
              <a:ea typeface="Arial"/>
              <a:cs typeface="Arial"/>
              <a:sym typeface="Arial"/>
            </a:endParaRPr>
          </a:p>
        </p:txBody>
      </p:sp>
      <p:sp>
        <p:nvSpPr>
          <p:cNvPr id="479" name="Google Shape;479;p1"/>
          <p:cNvSpPr txBox="1"/>
          <p:nvPr/>
        </p:nvSpPr>
        <p:spPr>
          <a:xfrm>
            <a:off x="240450" y="53225"/>
            <a:ext cx="86631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a:solidFill>
                  <a:srgbClr val="3D85C6"/>
                </a:solidFill>
                <a:latin typeface="Maven Pro"/>
                <a:ea typeface="Maven Pro"/>
                <a:cs typeface="Maven Pro"/>
                <a:sym typeface="Maven Pro"/>
              </a:rPr>
              <a:t>TRƯỜNG ĐẠI HỌC CÔNG NGHỆ THÔNG TIN - ĐẠI HỌC QUỐC GIA TP.HCM </a:t>
            </a:r>
            <a:endParaRPr>
              <a:solidFill>
                <a:srgbClr val="3D85C6"/>
              </a:solidFill>
              <a:latin typeface="Maven Pro"/>
              <a:ea typeface="Maven Pro"/>
              <a:cs typeface="Maven Pro"/>
              <a:sym typeface="Maven Pro"/>
            </a:endParaRPr>
          </a:p>
          <a:p>
            <a:pPr indent="0" lvl="0" marL="0" rtl="0" algn="ctr">
              <a:lnSpc>
                <a:spcPct val="115000"/>
              </a:lnSpc>
              <a:spcBef>
                <a:spcPts val="0"/>
              </a:spcBef>
              <a:spcAft>
                <a:spcPts val="0"/>
              </a:spcAft>
              <a:buNone/>
            </a:pPr>
            <a:r>
              <a:rPr lang="en-US">
                <a:solidFill>
                  <a:srgbClr val="3D85C6"/>
                </a:solidFill>
                <a:latin typeface="Maven Pro"/>
                <a:ea typeface="Maven Pro"/>
                <a:cs typeface="Maven Pro"/>
                <a:sym typeface="Maven Pro"/>
              </a:rPr>
              <a:t>KHOA KHOA HỌC VÀ KĨ THUẬT THÔNG TIN</a:t>
            </a:r>
            <a:endParaRPr>
              <a:solidFill>
                <a:srgbClr val="3D85C6"/>
              </a:solidFill>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g24063740854_0_27"/>
          <p:cNvSpPr/>
          <p:nvPr/>
        </p:nvSpPr>
        <p:spPr>
          <a:xfrm>
            <a:off x="807850" y="1066725"/>
            <a:ext cx="7623000" cy="3901800"/>
          </a:xfrm>
          <a:prstGeom prst="roundRect">
            <a:avLst>
              <a:gd fmla="val 9167" name="adj"/>
            </a:avLst>
          </a:prstGeom>
          <a:solidFill>
            <a:schemeClr val="accent3"/>
          </a:solidFill>
          <a:ln>
            <a:noFill/>
          </a:ln>
          <a:effectLst>
            <a:outerShdw rotWithShape="0" algn="bl" dir="3000000" dist="76200">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g24063740854_0_27"/>
          <p:cNvSpPr txBox="1"/>
          <p:nvPr>
            <p:ph type="title"/>
          </p:nvPr>
        </p:nvSpPr>
        <p:spPr>
          <a:xfrm>
            <a:off x="713225" y="362625"/>
            <a:ext cx="77175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Các loại sinh thiết </a:t>
            </a:r>
            <a:endParaRPr/>
          </a:p>
        </p:txBody>
      </p:sp>
      <p:sp>
        <p:nvSpPr>
          <p:cNvPr id="789" name="Google Shape;789;g24063740854_0_27"/>
          <p:cNvSpPr txBox="1"/>
          <p:nvPr>
            <p:ph idx="1" type="body"/>
          </p:nvPr>
        </p:nvSpPr>
        <p:spPr>
          <a:xfrm>
            <a:off x="807850" y="997375"/>
            <a:ext cx="7263600" cy="3901800"/>
          </a:xfrm>
          <a:prstGeom prst="rect">
            <a:avLst/>
          </a:prstGeom>
          <a:noFill/>
          <a:ln>
            <a:noFill/>
          </a:ln>
        </p:spPr>
        <p:txBody>
          <a:bodyPr anchorCtr="0" anchor="t" bIns="0" lIns="91425" spcFirstLastPara="1" rIns="91425" wrap="square" tIns="182875">
            <a:noAutofit/>
          </a:bodyPr>
          <a:lstStyle/>
          <a:p>
            <a:pPr indent="0" lvl="0" marL="457200" rtl="0" algn="l">
              <a:lnSpc>
                <a:spcPct val="150000"/>
              </a:lnSpc>
              <a:spcBef>
                <a:spcPts val="0"/>
              </a:spcBef>
              <a:spcAft>
                <a:spcPts val="0"/>
              </a:spcAft>
              <a:buNone/>
            </a:pPr>
            <a:r>
              <a:rPr lang="en-US" sz="2000"/>
              <a:t>Mức độ xâm nhập sâu:</a:t>
            </a:r>
            <a:endParaRPr sz="2000"/>
          </a:p>
          <a:p>
            <a:pPr indent="-355600" lvl="0" marL="914400" rtl="0" algn="l">
              <a:lnSpc>
                <a:spcPct val="150000"/>
              </a:lnSpc>
              <a:spcBef>
                <a:spcPts val="0"/>
              </a:spcBef>
              <a:spcAft>
                <a:spcPts val="0"/>
              </a:spcAft>
              <a:buSzPts val="2000"/>
              <a:buChar char="●"/>
            </a:pPr>
            <a:r>
              <a:rPr lang="en-US" sz="2000"/>
              <a:t>Sinh thiết phẫu thuật</a:t>
            </a:r>
            <a:endParaRPr sz="2000"/>
          </a:p>
          <a:p>
            <a:pPr indent="-355600" lvl="0" marL="914400" rtl="0" algn="l">
              <a:lnSpc>
                <a:spcPct val="150000"/>
              </a:lnSpc>
              <a:spcBef>
                <a:spcPts val="0"/>
              </a:spcBef>
              <a:spcAft>
                <a:spcPts val="0"/>
              </a:spcAft>
              <a:buSzPts val="2000"/>
              <a:buChar char="●"/>
            </a:pPr>
            <a:r>
              <a:rPr lang="en-US" sz="2000"/>
              <a:t>Sinh thiết cắt lạnh, sinh thiết tức thì</a:t>
            </a:r>
            <a:endParaRPr sz="2000"/>
          </a:p>
          <a:p>
            <a:pPr indent="0" lvl="0" marL="457200" rtl="0" algn="l">
              <a:lnSpc>
                <a:spcPct val="150000"/>
              </a:lnSpc>
              <a:spcBef>
                <a:spcPts val="0"/>
              </a:spcBef>
              <a:spcAft>
                <a:spcPts val="0"/>
              </a:spcAft>
              <a:buNone/>
            </a:pPr>
            <a:r>
              <a:t/>
            </a:r>
            <a:endParaRPr sz="2000"/>
          </a:p>
        </p:txBody>
      </p:sp>
      <p:grpSp>
        <p:nvGrpSpPr>
          <p:cNvPr id="790" name="Google Shape;790;g24063740854_0_27"/>
          <p:cNvGrpSpPr/>
          <p:nvPr/>
        </p:nvGrpSpPr>
        <p:grpSpPr>
          <a:xfrm rot="879819">
            <a:off x="7992308" y="3015742"/>
            <a:ext cx="986935" cy="2035995"/>
            <a:chOff x="7586075" y="1026769"/>
            <a:chExt cx="591750" cy="1220750"/>
          </a:xfrm>
        </p:grpSpPr>
        <p:sp>
          <p:nvSpPr>
            <p:cNvPr id="791" name="Google Shape;791;g24063740854_0_27"/>
            <p:cNvSpPr/>
            <p:nvPr/>
          </p:nvSpPr>
          <p:spPr>
            <a:xfrm>
              <a:off x="7586863" y="1027556"/>
              <a:ext cx="590175" cy="1219175"/>
            </a:xfrm>
            <a:custGeom>
              <a:rect b="b" l="l" r="r" t="t"/>
              <a:pathLst>
                <a:path extrusionOk="0" h="48767" w="23607">
                  <a:moveTo>
                    <a:pt x="6259" y="1"/>
                  </a:moveTo>
                  <a:cubicBezTo>
                    <a:pt x="4600" y="1"/>
                    <a:pt x="3255" y="1324"/>
                    <a:pt x="3255" y="2983"/>
                  </a:cubicBezTo>
                  <a:lnTo>
                    <a:pt x="3255" y="6238"/>
                  </a:lnTo>
                  <a:cubicBezTo>
                    <a:pt x="3255" y="7309"/>
                    <a:pt x="3843" y="8254"/>
                    <a:pt x="4684" y="8779"/>
                  </a:cubicBezTo>
                  <a:cubicBezTo>
                    <a:pt x="4579" y="9283"/>
                    <a:pt x="4306" y="9913"/>
                    <a:pt x="3738" y="10438"/>
                  </a:cubicBezTo>
                  <a:cubicBezTo>
                    <a:pt x="2625" y="11467"/>
                    <a:pt x="0" y="12980"/>
                    <a:pt x="105" y="15542"/>
                  </a:cubicBezTo>
                  <a:cubicBezTo>
                    <a:pt x="210" y="17873"/>
                    <a:pt x="147" y="41353"/>
                    <a:pt x="105" y="45553"/>
                  </a:cubicBezTo>
                  <a:lnTo>
                    <a:pt x="105" y="46183"/>
                  </a:lnTo>
                  <a:lnTo>
                    <a:pt x="147" y="46183"/>
                  </a:lnTo>
                  <a:cubicBezTo>
                    <a:pt x="147" y="46225"/>
                    <a:pt x="147" y="46246"/>
                    <a:pt x="168" y="46309"/>
                  </a:cubicBezTo>
                  <a:lnTo>
                    <a:pt x="168" y="46330"/>
                  </a:lnTo>
                  <a:cubicBezTo>
                    <a:pt x="168" y="46351"/>
                    <a:pt x="189" y="46372"/>
                    <a:pt x="189" y="46414"/>
                  </a:cubicBezTo>
                  <a:cubicBezTo>
                    <a:pt x="189" y="46435"/>
                    <a:pt x="189" y="46435"/>
                    <a:pt x="231" y="46456"/>
                  </a:cubicBezTo>
                  <a:cubicBezTo>
                    <a:pt x="252" y="46498"/>
                    <a:pt x="252" y="46519"/>
                    <a:pt x="273" y="46540"/>
                  </a:cubicBezTo>
                  <a:cubicBezTo>
                    <a:pt x="273" y="46561"/>
                    <a:pt x="294" y="46561"/>
                    <a:pt x="294" y="46603"/>
                  </a:cubicBezTo>
                  <a:cubicBezTo>
                    <a:pt x="336" y="46624"/>
                    <a:pt x="357" y="46666"/>
                    <a:pt x="378" y="46708"/>
                  </a:cubicBezTo>
                  <a:lnTo>
                    <a:pt x="399" y="46729"/>
                  </a:lnTo>
                  <a:lnTo>
                    <a:pt x="504" y="46834"/>
                  </a:lnTo>
                  <a:lnTo>
                    <a:pt x="567" y="46876"/>
                  </a:lnTo>
                  <a:cubicBezTo>
                    <a:pt x="588" y="46897"/>
                    <a:pt x="609" y="46939"/>
                    <a:pt x="672" y="46960"/>
                  </a:cubicBezTo>
                  <a:cubicBezTo>
                    <a:pt x="693" y="46981"/>
                    <a:pt x="714" y="46981"/>
                    <a:pt x="714" y="47023"/>
                  </a:cubicBezTo>
                  <a:cubicBezTo>
                    <a:pt x="756" y="47044"/>
                    <a:pt x="798" y="47065"/>
                    <a:pt x="819" y="47086"/>
                  </a:cubicBezTo>
                  <a:cubicBezTo>
                    <a:pt x="861" y="47128"/>
                    <a:pt x="882" y="47128"/>
                    <a:pt x="903" y="47149"/>
                  </a:cubicBezTo>
                  <a:cubicBezTo>
                    <a:pt x="945" y="47170"/>
                    <a:pt x="1008" y="47191"/>
                    <a:pt x="1029" y="47233"/>
                  </a:cubicBezTo>
                  <a:cubicBezTo>
                    <a:pt x="1071" y="47233"/>
                    <a:pt x="1071" y="47254"/>
                    <a:pt x="1092" y="47254"/>
                  </a:cubicBezTo>
                  <a:cubicBezTo>
                    <a:pt x="1155" y="47275"/>
                    <a:pt x="1218" y="47338"/>
                    <a:pt x="1302" y="47359"/>
                  </a:cubicBezTo>
                  <a:cubicBezTo>
                    <a:pt x="1323" y="47359"/>
                    <a:pt x="1344" y="47380"/>
                    <a:pt x="1386" y="47380"/>
                  </a:cubicBezTo>
                  <a:lnTo>
                    <a:pt x="1533" y="47464"/>
                  </a:lnTo>
                  <a:cubicBezTo>
                    <a:pt x="1554" y="47485"/>
                    <a:pt x="1596" y="47485"/>
                    <a:pt x="1638" y="47506"/>
                  </a:cubicBezTo>
                  <a:cubicBezTo>
                    <a:pt x="1680" y="47548"/>
                    <a:pt x="1743" y="47569"/>
                    <a:pt x="1806" y="47569"/>
                  </a:cubicBezTo>
                  <a:cubicBezTo>
                    <a:pt x="1827" y="47569"/>
                    <a:pt x="1869" y="47590"/>
                    <a:pt x="1911" y="47590"/>
                  </a:cubicBezTo>
                  <a:cubicBezTo>
                    <a:pt x="1953" y="47611"/>
                    <a:pt x="2037" y="47632"/>
                    <a:pt x="2121" y="47674"/>
                  </a:cubicBezTo>
                  <a:cubicBezTo>
                    <a:pt x="2142" y="47674"/>
                    <a:pt x="2163" y="47695"/>
                    <a:pt x="2184" y="47695"/>
                  </a:cubicBezTo>
                  <a:cubicBezTo>
                    <a:pt x="2289" y="47716"/>
                    <a:pt x="2373" y="47737"/>
                    <a:pt x="2478" y="47800"/>
                  </a:cubicBezTo>
                  <a:cubicBezTo>
                    <a:pt x="2499" y="47800"/>
                    <a:pt x="2562" y="47821"/>
                    <a:pt x="2583" y="47821"/>
                  </a:cubicBezTo>
                  <a:cubicBezTo>
                    <a:pt x="2667" y="47842"/>
                    <a:pt x="2709" y="47885"/>
                    <a:pt x="2793" y="47885"/>
                  </a:cubicBezTo>
                  <a:cubicBezTo>
                    <a:pt x="2856" y="47885"/>
                    <a:pt x="2877" y="47906"/>
                    <a:pt x="2919" y="47906"/>
                  </a:cubicBezTo>
                  <a:cubicBezTo>
                    <a:pt x="3003" y="47927"/>
                    <a:pt x="3066" y="47927"/>
                    <a:pt x="3129" y="47948"/>
                  </a:cubicBezTo>
                  <a:cubicBezTo>
                    <a:pt x="3192" y="47948"/>
                    <a:pt x="3213" y="47990"/>
                    <a:pt x="3276" y="47990"/>
                  </a:cubicBezTo>
                  <a:cubicBezTo>
                    <a:pt x="3339" y="48011"/>
                    <a:pt x="3423" y="48011"/>
                    <a:pt x="3507" y="48032"/>
                  </a:cubicBezTo>
                  <a:cubicBezTo>
                    <a:pt x="3549" y="48032"/>
                    <a:pt x="3591" y="48053"/>
                    <a:pt x="3633" y="48053"/>
                  </a:cubicBezTo>
                  <a:cubicBezTo>
                    <a:pt x="3738" y="48095"/>
                    <a:pt x="3864" y="48116"/>
                    <a:pt x="4011" y="48137"/>
                  </a:cubicBezTo>
                  <a:cubicBezTo>
                    <a:pt x="4053" y="48137"/>
                    <a:pt x="4095" y="48158"/>
                    <a:pt x="4158" y="48158"/>
                  </a:cubicBezTo>
                  <a:cubicBezTo>
                    <a:pt x="4243" y="48200"/>
                    <a:pt x="4327" y="48200"/>
                    <a:pt x="4390" y="48221"/>
                  </a:cubicBezTo>
                  <a:cubicBezTo>
                    <a:pt x="4453" y="48221"/>
                    <a:pt x="4537" y="48242"/>
                    <a:pt x="4579" y="48242"/>
                  </a:cubicBezTo>
                  <a:cubicBezTo>
                    <a:pt x="4663" y="48242"/>
                    <a:pt x="4705" y="48263"/>
                    <a:pt x="4789" y="48263"/>
                  </a:cubicBezTo>
                  <a:cubicBezTo>
                    <a:pt x="4873" y="48263"/>
                    <a:pt x="4915" y="48305"/>
                    <a:pt x="4999" y="48305"/>
                  </a:cubicBezTo>
                  <a:cubicBezTo>
                    <a:pt x="5062" y="48305"/>
                    <a:pt x="5125" y="48326"/>
                    <a:pt x="5188" y="48326"/>
                  </a:cubicBezTo>
                  <a:cubicBezTo>
                    <a:pt x="5272" y="48326"/>
                    <a:pt x="5335" y="48347"/>
                    <a:pt x="5419" y="48347"/>
                  </a:cubicBezTo>
                  <a:lnTo>
                    <a:pt x="5440" y="48347"/>
                  </a:lnTo>
                  <a:cubicBezTo>
                    <a:pt x="5671" y="48368"/>
                    <a:pt x="5923" y="48431"/>
                    <a:pt x="6154" y="48452"/>
                  </a:cubicBezTo>
                  <a:lnTo>
                    <a:pt x="6175" y="48452"/>
                  </a:lnTo>
                  <a:cubicBezTo>
                    <a:pt x="6322" y="48473"/>
                    <a:pt x="6448" y="48473"/>
                    <a:pt x="6553" y="48515"/>
                  </a:cubicBezTo>
                  <a:lnTo>
                    <a:pt x="6574" y="48515"/>
                  </a:lnTo>
                  <a:cubicBezTo>
                    <a:pt x="7372" y="48578"/>
                    <a:pt x="8233" y="48662"/>
                    <a:pt x="9094" y="48725"/>
                  </a:cubicBezTo>
                  <a:lnTo>
                    <a:pt x="9157" y="48725"/>
                  </a:lnTo>
                  <a:cubicBezTo>
                    <a:pt x="9409" y="48746"/>
                    <a:pt x="9703" y="48746"/>
                    <a:pt x="9955" y="48746"/>
                  </a:cubicBezTo>
                  <a:lnTo>
                    <a:pt x="10018" y="48746"/>
                  </a:lnTo>
                  <a:cubicBezTo>
                    <a:pt x="10270" y="48746"/>
                    <a:pt x="10564" y="48767"/>
                    <a:pt x="10837" y="48767"/>
                  </a:cubicBezTo>
                  <a:lnTo>
                    <a:pt x="11845" y="48767"/>
                  </a:lnTo>
                  <a:cubicBezTo>
                    <a:pt x="18335" y="48767"/>
                    <a:pt x="23564" y="47590"/>
                    <a:pt x="23564" y="46120"/>
                  </a:cubicBezTo>
                  <a:lnTo>
                    <a:pt x="23585" y="46120"/>
                  </a:lnTo>
                  <a:cubicBezTo>
                    <a:pt x="23585" y="46120"/>
                    <a:pt x="23480" y="18020"/>
                    <a:pt x="23585" y="15479"/>
                  </a:cubicBezTo>
                  <a:cubicBezTo>
                    <a:pt x="23606" y="15437"/>
                    <a:pt x="23606" y="15353"/>
                    <a:pt x="23585" y="15269"/>
                  </a:cubicBezTo>
                  <a:lnTo>
                    <a:pt x="23585" y="15164"/>
                  </a:lnTo>
                  <a:lnTo>
                    <a:pt x="23585" y="15017"/>
                  </a:lnTo>
                  <a:cubicBezTo>
                    <a:pt x="23585" y="14996"/>
                    <a:pt x="23585" y="14933"/>
                    <a:pt x="23564" y="14912"/>
                  </a:cubicBezTo>
                  <a:cubicBezTo>
                    <a:pt x="23564" y="14849"/>
                    <a:pt x="23564" y="14828"/>
                    <a:pt x="23522" y="14786"/>
                  </a:cubicBezTo>
                  <a:cubicBezTo>
                    <a:pt x="23522" y="14744"/>
                    <a:pt x="23501" y="14702"/>
                    <a:pt x="23501" y="14681"/>
                  </a:cubicBezTo>
                  <a:cubicBezTo>
                    <a:pt x="23501" y="14639"/>
                    <a:pt x="23480" y="14597"/>
                    <a:pt x="23480" y="14555"/>
                  </a:cubicBezTo>
                  <a:cubicBezTo>
                    <a:pt x="23480" y="14534"/>
                    <a:pt x="23459" y="14492"/>
                    <a:pt x="23459" y="14450"/>
                  </a:cubicBezTo>
                  <a:cubicBezTo>
                    <a:pt x="23459" y="14429"/>
                    <a:pt x="23417" y="14387"/>
                    <a:pt x="23417" y="14345"/>
                  </a:cubicBezTo>
                  <a:cubicBezTo>
                    <a:pt x="23417" y="14324"/>
                    <a:pt x="23396" y="14282"/>
                    <a:pt x="23396" y="14240"/>
                  </a:cubicBezTo>
                  <a:cubicBezTo>
                    <a:pt x="23396" y="14219"/>
                    <a:pt x="23375" y="14177"/>
                    <a:pt x="23375" y="14135"/>
                  </a:cubicBezTo>
                  <a:cubicBezTo>
                    <a:pt x="23354" y="14114"/>
                    <a:pt x="23354" y="14072"/>
                    <a:pt x="23312" y="14030"/>
                  </a:cubicBezTo>
                  <a:cubicBezTo>
                    <a:pt x="23312" y="14009"/>
                    <a:pt x="23291" y="13988"/>
                    <a:pt x="23291" y="13967"/>
                  </a:cubicBezTo>
                  <a:cubicBezTo>
                    <a:pt x="23270" y="13904"/>
                    <a:pt x="23270" y="13883"/>
                    <a:pt x="23249" y="13820"/>
                  </a:cubicBezTo>
                  <a:cubicBezTo>
                    <a:pt x="23249" y="13799"/>
                    <a:pt x="23207" y="13778"/>
                    <a:pt x="23207" y="13757"/>
                  </a:cubicBezTo>
                  <a:cubicBezTo>
                    <a:pt x="23165" y="13673"/>
                    <a:pt x="23144" y="13589"/>
                    <a:pt x="23081" y="13505"/>
                  </a:cubicBezTo>
                  <a:cubicBezTo>
                    <a:pt x="23060" y="13484"/>
                    <a:pt x="23060" y="13463"/>
                    <a:pt x="23039" y="13442"/>
                  </a:cubicBezTo>
                  <a:cubicBezTo>
                    <a:pt x="22997" y="13400"/>
                    <a:pt x="22976" y="13358"/>
                    <a:pt x="22955" y="13337"/>
                  </a:cubicBezTo>
                  <a:cubicBezTo>
                    <a:pt x="22934" y="13295"/>
                    <a:pt x="22934" y="13274"/>
                    <a:pt x="22892" y="13253"/>
                  </a:cubicBezTo>
                  <a:cubicBezTo>
                    <a:pt x="22871" y="13232"/>
                    <a:pt x="22850" y="13190"/>
                    <a:pt x="22829" y="13148"/>
                  </a:cubicBezTo>
                  <a:cubicBezTo>
                    <a:pt x="22787" y="13127"/>
                    <a:pt x="22766" y="13085"/>
                    <a:pt x="22745" y="13043"/>
                  </a:cubicBezTo>
                  <a:cubicBezTo>
                    <a:pt x="22724" y="13022"/>
                    <a:pt x="22682" y="12980"/>
                    <a:pt x="22682" y="12959"/>
                  </a:cubicBezTo>
                  <a:cubicBezTo>
                    <a:pt x="22661" y="12938"/>
                    <a:pt x="22640" y="12875"/>
                    <a:pt x="22619" y="12854"/>
                  </a:cubicBezTo>
                  <a:cubicBezTo>
                    <a:pt x="22577" y="12833"/>
                    <a:pt x="22577" y="12812"/>
                    <a:pt x="22556" y="12770"/>
                  </a:cubicBezTo>
                  <a:cubicBezTo>
                    <a:pt x="22535" y="12749"/>
                    <a:pt x="22514" y="12707"/>
                    <a:pt x="22451" y="12665"/>
                  </a:cubicBezTo>
                  <a:lnTo>
                    <a:pt x="22409" y="12623"/>
                  </a:lnTo>
                  <a:cubicBezTo>
                    <a:pt x="22346" y="12560"/>
                    <a:pt x="22325" y="12518"/>
                    <a:pt x="22262" y="12455"/>
                  </a:cubicBezTo>
                  <a:lnTo>
                    <a:pt x="22241" y="12434"/>
                  </a:lnTo>
                  <a:cubicBezTo>
                    <a:pt x="21779" y="11930"/>
                    <a:pt x="21254" y="11488"/>
                    <a:pt x="20771" y="11089"/>
                  </a:cubicBezTo>
                  <a:cubicBezTo>
                    <a:pt x="20540" y="10921"/>
                    <a:pt x="20330" y="10753"/>
                    <a:pt x="20141" y="10606"/>
                  </a:cubicBezTo>
                  <a:cubicBezTo>
                    <a:pt x="20057" y="10543"/>
                    <a:pt x="20015" y="10501"/>
                    <a:pt x="19952" y="10438"/>
                  </a:cubicBezTo>
                  <a:cubicBezTo>
                    <a:pt x="19385" y="9913"/>
                    <a:pt x="19112" y="9283"/>
                    <a:pt x="19007" y="8779"/>
                  </a:cubicBezTo>
                  <a:cubicBezTo>
                    <a:pt x="19889" y="8254"/>
                    <a:pt x="20435" y="7309"/>
                    <a:pt x="20435" y="6238"/>
                  </a:cubicBezTo>
                  <a:lnTo>
                    <a:pt x="20435" y="2962"/>
                  </a:lnTo>
                  <a:cubicBezTo>
                    <a:pt x="20435" y="2857"/>
                    <a:pt x="20435" y="2752"/>
                    <a:pt x="20414" y="2668"/>
                  </a:cubicBezTo>
                  <a:cubicBezTo>
                    <a:pt x="20414" y="2647"/>
                    <a:pt x="20414" y="2626"/>
                    <a:pt x="20372" y="2563"/>
                  </a:cubicBezTo>
                  <a:cubicBezTo>
                    <a:pt x="20372" y="2521"/>
                    <a:pt x="20351" y="2437"/>
                    <a:pt x="20351" y="2395"/>
                  </a:cubicBezTo>
                  <a:cubicBezTo>
                    <a:pt x="20351" y="2353"/>
                    <a:pt x="20330" y="2311"/>
                    <a:pt x="20330" y="2269"/>
                  </a:cubicBezTo>
                  <a:cubicBezTo>
                    <a:pt x="20309" y="2227"/>
                    <a:pt x="20309" y="2164"/>
                    <a:pt x="20267" y="2122"/>
                  </a:cubicBezTo>
                  <a:cubicBezTo>
                    <a:pt x="20267" y="2101"/>
                    <a:pt x="20246" y="2038"/>
                    <a:pt x="20225" y="2017"/>
                  </a:cubicBezTo>
                  <a:cubicBezTo>
                    <a:pt x="20204" y="1954"/>
                    <a:pt x="20204" y="1912"/>
                    <a:pt x="20162" y="1870"/>
                  </a:cubicBezTo>
                  <a:cubicBezTo>
                    <a:pt x="20141" y="1828"/>
                    <a:pt x="20141" y="1786"/>
                    <a:pt x="20120" y="1744"/>
                  </a:cubicBezTo>
                  <a:cubicBezTo>
                    <a:pt x="20099" y="1702"/>
                    <a:pt x="20057" y="1639"/>
                    <a:pt x="20036" y="1618"/>
                  </a:cubicBezTo>
                  <a:cubicBezTo>
                    <a:pt x="20015" y="1597"/>
                    <a:pt x="19994" y="1534"/>
                    <a:pt x="19994" y="1513"/>
                  </a:cubicBezTo>
                  <a:cubicBezTo>
                    <a:pt x="19952" y="1471"/>
                    <a:pt x="19931" y="1429"/>
                    <a:pt x="19910" y="1387"/>
                  </a:cubicBezTo>
                  <a:cubicBezTo>
                    <a:pt x="19889" y="1366"/>
                    <a:pt x="19847" y="1303"/>
                    <a:pt x="19826" y="1282"/>
                  </a:cubicBezTo>
                  <a:cubicBezTo>
                    <a:pt x="19805" y="1219"/>
                    <a:pt x="19784" y="1198"/>
                    <a:pt x="19742" y="1156"/>
                  </a:cubicBezTo>
                  <a:cubicBezTo>
                    <a:pt x="19721" y="1114"/>
                    <a:pt x="19700" y="1072"/>
                    <a:pt x="19679" y="1051"/>
                  </a:cubicBezTo>
                  <a:lnTo>
                    <a:pt x="19574" y="946"/>
                  </a:lnTo>
                  <a:lnTo>
                    <a:pt x="19469" y="841"/>
                  </a:lnTo>
                  <a:lnTo>
                    <a:pt x="19364" y="736"/>
                  </a:lnTo>
                  <a:cubicBezTo>
                    <a:pt x="19322" y="694"/>
                    <a:pt x="19280" y="673"/>
                    <a:pt x="19259" y="652"/>
                  </a:cubicBezTo>
                  <a:cubicBezTo>
                    <a:pt x="19217" y="631"/>
                    <a:pt x="19175" y="589"/>
                    <a:pt x="19154" y="568"/>
                  </a:cubicBezTo>
                  <a:cubicBezTo>
                    <a:pt x="19112" y="547"/>
                    <a:pt x="19070" y="526"/>
                    <a:pt x="19049" y="484"/>
                  </a:cubicBezTo>
                  <a:cubicBezTo>
                    <a:pt x="19007" y="463"/>
                    <a:pt x="18965" y="442"/>
                    <a:pt x="18944" y="421"/>
                  </a:cubicBezTo>
                  <a:cubicBezTo>
                    <a:pt x="18881" y="379"/>
                    <a:pt x="18860" y="358"/>
                    <a:pt x="18797" y="337"/>
                  </a:cubicBezTo>
                  <a:cubicBezTo>
                    <a:pt x="18776" y="316"/>
                    <a:pt x="18734" y="316"/>
                    <a:pt x="18692" y="274"/>
                  </a:cubicBezTo>
                  <a:cubicBezTo>
                    <a:pt x="18650" y="253"/>
                    <a:pt x="18587" y="232"/>
                    <a:pt x="18566" y="232"/>
                  </a:cubicBezTo>
                  <a:cubicBezTo>
                    <a:pt x="18545" y="211"/>
                    <a:pt x="18482" y="211"/>
                    <a:pt x="18461" y="169"/>
                  </a:cubicBezTo>
                  <a:cubicBezTo>
                    <a:pt x="18419" y="148"/>
                    <a:pt x="18356" y="148"/>
                    <a:pt x="18314" y="127"/>
                  </a:cubicBezTo>
                  <a:cubicBezTo>
                    <a:pt x="18272" y="127"/>
                    <a:pt x="18251" y="106"/>
                    <a:pt x="18209" y="106"/>
                  </a:cubicBezTo>
                  <a:cubicBezTo>
                    <a:pt x="18146" y="64"/>
                    <a:pt x="18062" y="64"/>
                    <a:pt x="18020" y="43"/>
                  </a:cubicBezTo>
                  <a:lnTo>
                    <a:pt x="17936" y="43"/>
                  </a:lnTo>
                  <a:cubicBezTo>
                    <a:pt x="17789" y="22"/>
                    <a:pt x="17600" y="1"/>
                    <a:pt x="1743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2" name="Google Shape;792;g24063740854_0_27"/>
            <p:cNvGrpSpPr/>
            <p:nvPr/>
          </p:nvGrpSpPr>
          <p:grpSpPr>
            <a:xfrm>
              <a:off x="7586075" y="1026769"/>
              <a:ext cx="591750" cy="1220750"/>
              <a:chOff x="6324950" y="1612600"/>
              <a:chExt cx="591750" cy="1220750"/>
            </a:xfrm>
          </p:grpSpPr>
          <p:sp>
            <p:nvSpPr>
              <p:cNvPr id="793" name="Google Shape;793;g24063740854_0_27"/>
              <p:cNvSpPr/>
              <p:nvPr/>
            </p:nvSpPr>
            <p:spPr>
              <a:xfrm>
                <a:off x="6324950" y="1812650"/>
                <a:ext cx="591750" cy="1020700"/>
              </a:xfrm>
              <a:custGeom>
                <a:rect b="b" l="l" r="r" t="t"/>
                <a:pathLst>
                  <a:path extrusionOk="0" h="40828" w="23670">
                    <a:moveTo>
                      <a:pt x="4747" y="0"/>
                    </a:moveTo>
                    <a:cubicBezTo>
                      <a:pt x="4747" y="0"/>
                      <a:pt x="4831" y="1407"/>
                      <a:pt x="3718" y="2457"/>
                    </a:cubicBezTo>
                    <a:cubicBezTo>
                      <a:pt x="2626" y="3465"/>
                      <a:pt x="0" y="4998"/>
                      <a:pt x="105" y="7540"/>
                    </a:cubicBezTo>
                    <a:cubicBezTo>
                      <a:pt x="210" y="9850"/>
                      <a:pt x="126" y="33351"/>
                      <a:pt x="105" y="37551"/>
                    </a:cubicBezTo>
                    <a:lnTo>
                      <a:pt x="105" y="38181"/>
                    </a:lnTo>
                    <a:lnTo>
                      <a:pt x="126" y="38181"/>
                    </a:lnTo>
                    <a:cubicBezTo>
                      <a:pt x="126" y="39651"/>
                      <a:pt x="5377" y="40827"/>
                      <a:pt x="11824" y="40827"/>
                    </a:cubicBezTo>
                    <a:cubicBezTo>
                      <a:pt x="18293" y="40827"/>
                      <a:pt x="23543" y="39651"/>
                      <a:pt x="23543" y="38181"/>
                    </a:cubicBezTo>
                    <a:lnTo>
                      <a:pt x="23564" y="38181"/>
                    </a:lnTo>
                    <a:cubicBezTo>
                      <a:pt x="23564" y="38181"/>
                      <a:pt x="23459" y="10081"/>
                      <a:pt x="23564" y="7540"/>
                    </a:cubicBezTo>
                    <a:cubicBezTo>
                      <a:pt x="23669" y="4998"/>
                      <a:pt x="21065" y="3465"/>
                      <a:pt x="19931" y="2457"/>
                    </a:cubicBezTo>
                    <a:cubicBezTo>
                      <a:pt x="18818" y="1428"/>
                      <a:pt x="18881" y="0"/>
                      <a:pt x="188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g24063740854_0_27"/>
              <p:cNvSpPr/>
              <p:nvPr/>
            </p:nvSpPr>
            <p:spPr>
              <a:xfrm>
                <a:off x="6394775" y="2062550"/>
                <a:ext cx="452625" cy="578625"/>
              </a:xfrm>
              <a:custGeom>
                <a:rect b="b" l="l" r="r" t="t"/>
                <a:pathLst>
                  <a:path extrusionOk="0" h="23145" w="18105">
                    <a:moveTo>
                      <a:pt x="1933" y="1"/>
                    </a:moveTo>
                    <a:cubicBezTo>
                      <a:pt x="883" y="1"/>
                      <a:pt x="1" y="883"/>
                      <a:pt x="1" y="1933"/>
                    </a:cubicBezTo>
                    <a:lnTo>
                      <a:pt x="1" y="21234"/>
                    </a:lnTo>
                    <a:cubicBezTo>
                      <a:pt x="1" y="22284"/>
                      <a:pt x="883" y="23145"/>
                      <a:pt x="1933" y="23145"/>
                    </a:cubicBezTo>
                    <a:lnTo>
                      <a:pt x="16172" y="23145"/>
                    </a:lnTo>
                    <a:cubicBezTo>
                      <a:pt x="17222" y="23145"/>
                      <a:pt x="18104" y="22284"/>
                      <a:pt x="18104" y="21234"/>
                    </a:cubicBezTo>
                    <a:lnTo>
                      <a:pt x="18104" y="1933"/>
                    </a:lnTo>
                    <a:cubicBezTo>
                      <a:pt x="18104" y="883"/>
                      <a:pt x="17222" y="1"/>
                      <a:pt x="161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g24063740854_0_27"/>
              <p:cNvSpPr/>
              <p:nvPr/>
            </p:nvSpPr>
            <p:spPr>
              <a:xfrm>
                <a:off x="6492450" y="2175975"/>
                <a:ext cx="257800" cy="257300"/>
              </a:xfrm>
              <a:custGeom>
                <a:rect b="b" l="l" r="r" t="t"/>
                <a:pathLst>
                  <a:path extrusionOk="0" h="10292" w="10312">
                    <a:moveTo>
                      <a:pt x="5755" y="1491"/>
                    </a:moveTo>
                    <a:lnTo>
                      <a:pt x="5755" y="4537"/>
                    </a:lnTo>
                    <a:lnTo>
                      <a:pt x="8800" y="4537"/>
                    </a:lnTo>
                    <a:lnTo>
                      <a:pt x="8800" y="5776"/>
                    </a:lnTo>
                    <a:lnTo>
                      <a:pt x="5755" y="5776"/>
                    </a:lnTo>
                    <a:lnTo>
                      <a:pt x="5755" y="8821"/>
                    </a:lnTo>
                    <a:lnTo>
                      <a:pt x="4536" y="8821"/>
                    </a:lnTo>
                    <a:lnTo>
                      <a:pt x="4536" y="5776"/>
                    </a:lnTo>
                    <a:lnTo>
                      <a:pt x="1470" y="5776"/>
                    </a:lnTo>
                    <a:lnTo>
                      <a:pt x="1470" y="4537"/>
                    </a:lnTo>
                    <a:lnTo>
                      <a:pt x="4536" y="4537"/>
                    </a:lnTo>
                    <a:lnTo>
                      <a:pt x="4536" y="1491"/>
                    </a:lnTo>
                    <a:close/>
                    <a:moveTo>
                      <a:pt x="5145" y="0"/>
                    </a:moveTo>
                    <a:cubicBezTo>
                      <a:pt x="2331" y="0"/>
                      <a:pt x="0" y="2310"/>
                      <a:pt x="0" y="5146"/>
                    </a:cubicBezTo>
                    <a:cubicBezTo>
                      <a:pt x="0" y="7981"/>
                      <a:pt x="2310" y="10291"/>
                      <a:pt x="5145" y="10291"/>
                    </a:cubicBezTo>
                    <a:cubicBezTo>
                      <a:pt x="5418" y="10291"/>
                      <a:pt x="5671" y="10249"/>
                      <a:pt x="5944" y="10228"/>
                    </a:cubicBezTo>
                    <a:cubicBezTo>
                      <a:pt x="8401" y="9871"/>
                      <a:pt x="10312" y="7708"/>
                      <a:pt x="10312" y="5146"/>
                    </a:cubicBezTo>
                    <a:cubicBezTo>
                      <a:pt x="10312" y="3466"/>
                      <a:pt x="9493" y="1932"/>
                      <a:pt x="8233" y="1008"/>
                    </a:cubicBezTo>
                    <a:cubicBezTo>
                      <a:pt x="7372" y="378"/>
                      <a:pt x="6322" y="0"/>
                      <a:pt x="514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g24063740854_0_27"/>
              <p:cNvSpPr/>
              <p:nvPr/>
            </p:nvSpPr>
            <p:spPr>
              <a:xfrm>
                <a:off x="6482975" y="2490475"/>
                <a:ext cx="267275" cy="17875"/>
              </a:xfrm>
              <a:custGeom>
                <a:rect b="b" l="l" r="r" t="t"/>
                <a:pathLst>
                  <a:path extrusionOk="0" h="715" w="10691">
                    <a:moveTo>
                      <a:pt x="1" y="0"/>
                    </a:moveTo>
                    <a:lnTo>
                      <a:pt x="1" y="714"/>
                    </a:lnTo>
                    <a:lnTo>
                      <a:pt x="10691" y="714"/>
                    </a:lnTo>
                    <a:lnTo>
                      <a:pt x="106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g24063740854_0_27"/>
              <p:cNvSpPr/>
              <p:nvPr/>
            </p:nvSpPr>
            <p:spPr>
              <a:xfrm>
                <a:off x="6482975" y="2529850"/>
                <a:ext cx="267275" cy="17875"/>
              </a:xfrm>
              <a:custGeom>
                <a:rect b="b" l="l" r="r" t="t"/>
                <a:pathLst>
                  <a:path extrusionOk="0" h="715" w="10691">
                    <a:moveTo>
                      <a:pt x="1" y="0"/>
                    </a:moveTo>
                    <a:lnTo>
                      <a:pt x="1" y="714"/>
                    </a:lnTo>
                    <a:lnTo>
                      <a:pt x="10691" y="714"/>
                    </a:lnTo>
                    <a:lnTo>
                      <a:pt x="106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g24063740854_0_27"/>
              <p:cNvSpPr/>
              <p:nvPr/>
            </p:nvSpPr>
            <p:spPr>
              <a:xfrm>
                <a:off x="6504525" y="2570275"/>
                <a:ext cx="223675" cy="17875"/>
              </a:xfrm>
              <a:custGeom>
                <a:rect b="b" l="l" r="r" t="t"/>
                <a:pathLst>
                  <a:path extrusionOk="0" h="715" w="8947">
                    <a:moveTo>
                      <a:pt x="0" y="1"/>
                    </a:moveTo>
                    <a:lnTo>
                      <a:pt x="0" y="715"/>
                    </a:lnTo>
                    <a:lnTo>
                      <a:pt x="8947" y="715"/>
                    </a:lnTo>
                    <a:lnTo>
                      <a:pt x="894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g24063740854_0_27"/>
              <p:cNvSpPr/>
              <p:nvPr/>
            </p:nvSpPr>
            <p:spPr>
              <a:xfrm>
                <a:off x="6406850" y="1612600"/>
                <a:ext cx="429000" cy="231050"/>
              </a:xfrm>
              <a:custGeom>
                <a:rect b="b" l="l" r="r" t="t"/>
                <a:pathLst>
                  <a:path extrusionOk="0" h="9242" w="17160">
                    <a:moveTo>
                      <a:pt x="2983" y="0"/>
                    </a:moveTo>
                    <a:cubicBezTo>
                      <a:pt x="1345" y="0"/>
                      <a:pt x="1" y="1344"/>
                      <a:pt x="1" y="3004"/>
                    </a:cubicBezTo>
                    <a:lnTo>
                      <a:pt x="1" y="6259"/>
                    </a:lnTo>
                    <a:cubicBezTo>
                      <a:pt x="1" y="7897"/>
                      <a:pt x="1345" y="9241"/>
                      <a:pt x="2983" y="9241"/>
                    </a:cubicBezTo>
                    <a:lnTo>
                      <a:pt x="14177" y="9241"/>
                    </a:lnTo>
                    <a:cubicBezTo>
                      <a:pt x="15836" y="9241"/>
                      <a:pt x="17159" y="7897"/>
                      <a:pt x="17159" y="6259"/>
                    </a:cubicBezTo>
                    <a:lnTo>
                      <a:pt x="17159" y="3004"/>
                    </a:lnTo>
                    <a:cubicBezTo>
                      <a:pt x="17159" y="1344"/>
                      <a:pt x="15836" y="0"/>
                      <a:pt x="141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g24063740854_0_27"/>
              <p:cNvSpPr/>
              <p:nvPr/>
            </p:nvSpPr>
            <p:spPr>
              <a:xfrm>
                <a:off x="6443075" y="1648825"/>
                <a:ext cx="39400" cy="158575"/>
              </a:xfrm>
              <a:custGeom>
                <a:rect b="b" l="l" r="r" t="t"/>
                <a:pathLst>
                  <a:path extrusionOk="0" h="6343" w="1576">
                    <a:moveTo>
                      <a:pt x="778" y="0"/>
                    </a:moveTo>
                    <a:cubicBezTo>
                      <a:pt x="358" y="0"/>
                      <a:pt x="1" y="337"/>
                      <a:pt x="1" y="778"/>
                    </a:cubicBezTo>
                    <a:lnTo>
                      <a:pt x="1" y="5566"/>
                    </a:lnTo>
                    <a:cubicBezTo>
                      <a:pt x="1" y="5986"/>
                      <a:pt x="337" y="6343"/>
                      <a:pt x="778" y="6343"/>
                    </a:cubicBezTo>
                    <a:cubicBezTo>
                      <a:pt x="1198" y="6343"/>
                      <a:pt x="1576" y="6007"/>
                      <a:pt x="1576" y="5566"/>
                    </a:cubicBezTo>
                    <a:lnTo>
                      <a:pt x="1576" y="778"/>
                    </a:lnTo>
                    <a:cubicBezTo>
                      <a:pt x="1576" y="358"/>
                      <a:pt x="1219"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g24063740854_0_27"/>
              <p:cNvSpPr/>
              <p:nvPr/>
            </p:nvSpPr>
            <p:spPr>
              <a:xfrm>
                <a:off x="6522375" y="1648825"/>
                <a:ext cx="39400" cy="158575"/>
              </a:xfrm>
              <a:custGeom>
                <a:rect b="b" l="l" r="r" t="t"/>
                <a:pathLst>
                  <a:path extrusionOk="0" h="6343" w="1576">
                    <a:moveTo>
                      <a:pt x="777" y="0"/>
                    </a:moveTo>
                    <a:cubicBezTo>
                      <a:pt x="357" y="0"/>
                      <a:pt x="0" y="337"/>
                      <a:pt x="0" y="778"/>
                    </a:cubicBezTo>
                    <a:lnTo>
                      <a:pt x="0" y="5566"/>
                    </a:lnTo>
                    <a:cubicBezTo>
                      <a:pt x="0" y="5986"/>
                      <a:pt x="336" y="6343"/>
                      <a:pt x="777" y="6343"/>
                    </a:cubicBezTo>
                    <a:cubicBezTo>
                      <a:pt x="1197" y="6343"/>
                      <a:pt x="1575" y="6007"/>
                      <a:pt x="1575" y="5566"/>
                    </a:cubicBezTo>
                    <a:lnTo>
                      <a:pt x="1575" y="778"/>
                    </a:lnTo>
                    <a:cubicBezTo>
                      <a:pt x="1575" y="358"/>
                      <a:pt x="1239" y="0"/>
                      <a:pt x="7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g24063740854_0_27"/>
              <p:cNvSpPr/>
              <p:nvPr/>
            </p:nvSpPr>
            <p:spPr>
              <a:xfrm>
                <a:off x="6601650" y="1648825"/>
                <a:ext cx="39400" cy="158575"/>
              </a:xfrm>
              <a:custGeom>
                <a:rect b="b" l="l" r="r" t="t"/>
                <a:pathLst>
                  <a:path extrusionOk="0" h="6343" w="1576">
                    <a:moveTo>
                      <a:pt x="798" y="0"/>
                    </a:moveTo>
                    <a:cubicBezTo>
                      <a:pt x="378" y="0"/>
                      <a:pt x="0" y="337"/>
                      <a:pt x="0" y="778"/>
                    </a:cubicBezTo>
                    <a:lnTo>
                      <a:pt x="0" y="5566"/>
                    </a:lnTo>
                    <a:cubicBezTo>
                      <a:pt x="0" y="5986"/>
                      <a:pt x="336" y="6343"/>
                      <a:pt x="798" y="6343"/>
                    </a:cubicBezTo>
                    <a:cubicBezTo>
                      <a:pt x="1218" y="6343"/>
                      <a:pt x="1576" y="6007"/>
                      <a:pt x="1576" y="5566"/>
                    </a:cubicBezTo>
                    <a:lnTo>
                      <a:pt x="1576" y="778"/>
                    </a:lnTo>
                    <a:cubicBezTo>
                      <a:pt x="1576" y="358"/>
                      <a:pt x="1239" y="0"/>
                      <a:pt x="7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g24063740854_0_27"/>
              <p:cNvSpPr/>
              <p:nvPr/>
            </p:nvSpPr>
            <p:spPr>
              <a:xfrm>
                <a:off x="6680925" y="1648825"/>
                <a:ext cx="39400" cy="158575"/>
              </a:xfrm>
              <a:custGeom>
                <a:rect b="b" l="l" r="r" t="t"/>
                <a:pathLst>
                  <a:path extrusionOk="0" h="6343" w="1576">
                    <a:moveTo>
                      <a:pt x="799" y="0"/>
                    </a:moveTo>
                    <a:cubicBezTo>
                      <a:pt x="379" y="0"/>
                      <a:pt x="1" y="337"/>
                      <a:pt x="1" y="778"/>
                    </a:cubicBezTo>
                    <a:lnTo>
                      <a:pt x="1" y="5566"/>
                    </a:lnTo>
                    <a:cubicBezTo>
                      <a:pt x="1" y="5986"/>
                      <a:pt x="358" y="6343"/>
                      <a:pt x="799" y="6343"/>
                    </a:cubicBezTo>
                    <a:cubicBezTo>
                      <a:pt x="1219" y="6343"/>
                      <a:pt x="1576" y="6007"/>
                      <a:pt x="1576" y="5566"/>
                    </a:cubicBezTo>
                    <a:lnTo>
                      <a:pt x="1576" y="778"/>
                    </a:lnTo>
                    <a:cubicBezTo>
                      <a:pt x="1576" y="358"/>
                      <a:pt x="1240" y="0"/>
                      <a:pt x="7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g24063740854_0_27"/>
              <p:cNvSpPr/>
              <p:nvPr/>
            </p:nvSpPr>
            <p:spPr>
              <a:xfrm>
                <a:off x="6760725" y="1648825"/>
                <a:ext cx="39425" cy="158575"/>
              </a:xfrm>
              <a:custGeom>
                <a:rect b="b" l="l" r="r" t="t"/>
                <a:pathLst>
                  <a:path extrusionOk="0" h="6343" w="1577">
                    <a:moveTo>
                      <a:pt x="778" y="0"/>
                    </a:moveTo>
                    <a:cubicBezTo>
                      <a:pt x="358" y="0"/>
                      <a:pt x="1" y="337"/>
                      <a:pt x="1" y="778"/>
                    </a:cubicBezTo>
                    <a:lnTo>
                      <a:pt x="1" y="5566"/>
                    </a:lnTo>
                    <a:cubicBezTo>
                      <a:pt x="1" y="5986"/>
                      <a:pt x="337" y="6343"/>
                      <a:pt x="778" y="6343"/>
                    </a:cubicBezTo>
                    <a:cubicBezTo>
                      <a:pt x="1198" y="6343"/>
                      <a:pt x="1576" y="6007"/>
                      <a:pt x="1576" y="5566"/>
                    </a:cubicBezTo>
                    <a:lnTo>
                      <a:pt x="1576" y="778"/>
                    </a:lnTo>
                    <a:cubicBezTo>
                      <a:pt x="1576" y="358"/>
                      <a:pt x="1219"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g24063740854_0_99"/>
          <p:cNvSpPr txBox="1"/>
          <p:nvPr>
            <p:ph type="title"/>
          </p:nvPr>
        </p:nvSpPr>
        <p:spPr>
          <a:xfrm>
            <a:off x="459663" y="231367"/>
            <a:ext cx="77175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3200"/>
              <a:t>Sinh thiết</a:t>
            </a:r>
            <a:r>
              <a:rPr lang="en-US"/>
              <a:t> bấm </a:t>
            </a:r>
            <a:endParaRPr/>
          </a:p>
        </p:txBody>
      </p:sp>
      <p:grpSp>
        <p:nvGrpSpPr>
          <p:cNvPr id="810" name="Google Shape;810;g24063740854_0_99"/>
          <p:cNvGrpSpPr/>
          <p:nvPr/>
        </p:nvGrpSpPr>
        <p:grpSpPr>
          <a:xfrm>
            <a:off x="8177164" y="1948309"/>
            <a:ext cx="798478" cy="796946"/>
            <a:chOff x="7300864" y="642534"/>
            <a:chExt cx="798478" cy="796946"/>
          </a:xfrm>
        </p:grpSpPr>
        <p:sp>
          <p:nvSpPr>
            <p:cNvPr id="811" name="Google Shape;811;g24063740854_0_99"/>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g24063740854_0_99"/>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g24063740854_0_99"/>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4" name="Google Shape;814;g24063740854_0_99"/>
          <p:cNvSpPr/>
          <p:nvPr/>
        </p:nvSpPr>
        <p:spPr>
          <a:xfrm>
            <a:off x="4775125" y="986600"/>
            <a:ext cx="3909000" cy="3577500"/>
          </a:xfrm>
          <a:prstGeom prst="roundRect">
            <a:avLst>
              <a:gd fmla="val 11520" name="adj"/>
            </a:avLst>
          </a:prstGeom>
          <a:solidFill>
            <a:schemeClr val="accent3"/>
          </a:solidFill>
          <a:ln>
            <a:noFill/>
          </a:ln>
          <a:effectLst>
            <a:outerShdw rotWithShape="0" algn="bl" dir="3000000" dist="76200">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g24063740854_0_99"/>
          <p:cNvSpPr txBox="1"/>
          <p:nvPr/>
        </p:nvSpPr>
        <p:spPr>
          <a:xfrm>
            <a:off x="4944625" y="1448100"/>
            <a:ext cx="37395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000">
                <a:solidFill>
                  <a:srgbClr val="333333"/>
                </a:solidFill>
                <a:latin typeface="Open Sans"/>
                <a:ea typeface="Open Sans"/>
                <a:cs typeface="Open Sans"/>
                <a:sym typeface="Open Sans"/>
              </a:rPr>
              <a:t> Trong </a:t>
            </a:r>
            <a:r>
              <a:rPr b="1" lang="en-US" sz="2000">
                <a:solidFill>
                  <a:srgbClr val="333333"/>
                </a:solidFill>
                <a:latin typeface="Open Sans"/>
                <a:ea typeface="Open Sans"/>
                <a:cs typeface="Open Sans"/>
                <a:sym typeface="Open Sans"/>
              </a:rPr>
              <a:t>sinh thiết bấm lỗ</a:t>
            </a:r>
            <a:r>
              <a:rPr lang="en-US" sz="2000">
                <a:solidFill>
                  <a:srgbClr val="333333"/>
                </a:solidFill>
                <a:latin typeface="Open Sans"/>
                <a:ea typeface="Open Sans"/>
                <a:cs typeface="Open Sans"/>
                <a:sym typeface="Open Sans"/>
              </a:rPr>
              <a:t>, sử dụng một dụng cụ hình tròn nhỏ để đẩy qua bề mặt da và lấy một mẫu mô từ bên dưới bề mặt da. </a:t>
            </a:r>
            <a:endParaRPr b="0" i="0" sz="2000" u="none" cap="none" strike="noStrike">
              <a:solidFill>
                <a:srgbClr val="333333"/>
              </a:solidFill>
              <a:latin typeface="Open Sans"/>
              <a:ea typeface="Open Sans"/>
              <a:cs typeface="Open Sans"/>
              <a:sym typeface="Open Sans"/>
            </a:endParaRPr>
          </a:p>
        </p:txBody>
      </p:sp>
      <p:pic>
        <p:nvPicPr>
          <p:cNvPr id="816" name="Google Shape;816;g24063740854_0_99"/>
          <p:cNvPicPr preferRelativeResize="0"/>
          <p:nvPr/>
        </p:nvPicPr>
        <p:blipFill>
          <a:blip r:embed="rId3">
            <a:alphaModFix/>
          </a:blip>
          <a:stretch>
            <a:fillRect/>
          </a:stretch>
        </p:blipFill>
        <p:spPr>
          <a:xfrm>
            <a:off x="459675" y="1127825"/>
            <a:ext cx="4171225" cy="2887850"/>
          </a:xfrm>
          <a:prstGeom prst="rect">
            <a:avLst/>
          </a:prstGeom>
          <a:noFill/>
          <a:ln>
            <a:noFill/>
          </a:ln>
        </p:spPr>
      </p:pic>
      <p:grpSp>
        <p:nvGrpSpPr>
          <p:cNvPr id="817" name="Google Shape;817;g24063740854_0_99"/>
          <p:cNvGrpSpPr/>
          <p:nvPr/>
        </p:nvGrpSpPr>
        <p:grpSpPr>
          <a:xfrm rot="1039608">
            <a:off x="8311123" y="3390728"/>
            <a:ext cx="530659" cy="1475956"/>
            <a:chOff x="6234025" y="1538150"/>
            <a:chExt cx="276200" cy="768175"/>
          </a:xfrm>
        </p:grpSpPr>
        <p:sp>
          <p:nvSpPr>
            <p:cNvPr id="818" name="Google Shape;818;g24063740854_0_99"/>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9" name="Google Shape;819;g24063740854_0_99"/>
            <p:cNvGrpSpPr/>
            <p:nvPr/>
          </p:nvGrpSpPr>
          <p:grpSpPr>
            <a:xfrm>
              <a:off x="6234025" y="1538150"/>
              <a:ext cx="276200" cy="768175"/>
              <a:chOff x="5976850" y="2062025"/>
              <a:chExt cx="276200" cy="768175"/>
            </a:xfrm>
          </p:grpSpPr>
          <p:sp>
            <p:nvSpPr>
              <p:cNvPr id="820" name="Google Shape;820;g24063740854_0_99"/>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g24063740854_0_99"/>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g24063740854_0_99"/>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g24063740854_0_99"/>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g24063740854_0_99"/>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g24063740854_0_99"/>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4"/>
          <p:cNvSpPr/>
          <p:nvPr/>
        </p:nvSpPr>
        <p:spPr>
          <a:xfrm>
            <a:off x="454208" y="898944"/>
            <a:ext cx="7582855" cy="3912469"/>
          </a:xfrm>
          <a:prstGeom prst="roundRect">
            <a:avLst>
              <a:gd fmla="val 11520"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4"/>
          <p:cNvSpPr txBox="1"/>
          <p:nvPr>
            <p:ph type="title"/>
          </p:nvPr>
        </p:nvSpPr>
        <p:spPr>
          <a:xfrm>
            <a:off x="459663" y="231367"/>
            <a:ext cx="77175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3200"/>
              <a:t>Sinh thiết kim</a:t>
            </a:r>
            <a:endParaRPr/>
          </a:p>
        </p:txBody>
      </p:sp>
      <p:grpSp>
        <p:nvGrpSpPr>
          <p:cNvPr id="832" name="Google Shape;832;p14"/>
          <p:cNvGrpSpPr/>
          <p:nvPr/>
        </p:nvGrpSpPr>
        <p:grpSpPr>
          <a:xfrm rot="1039608">
            <a:off x="8311089" y="3390667"/>
            <a:ext cx="530659" cy="1475933"/>
            <a:chOff x="6234025" y="1538150"/>
            <a:chExt cx="276200" cy="768175"/>
          </a:xfrm>
        </p:grpSpPr>
        <p:sp>
          <p:nvSpPr>
            <p:cNvPr id="833" name="Google Shape;833;p14"/>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4" name="Google Shape;834;p14"/>
            <p:cNvGrpSpPr/>
            <p:nvPr/>
          </p:nvGrpSpPr>
          <p:grpSpPr>
            <a:xfrm>
              <a:off x="6234025" y="1538150"/>
              <a:ext cx="276200" cy="768175"/>
              <a:chOff x="5976850" y="2062025"/>
              <a:chExt cx="276200" cy="768175"/>
            </a:xfrm>
          </p:grpSpPr>
          <p:sp>
            <p:nvSpPr>
              <p:cNvPr id="835" name="Google Shape;835;p14"/>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4"/>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41" name="Google Shape;841;p14"/>
          <p:cNvGrpSpPr/>
          <p:nvPr/>
        </p:nvGrpSpPr>
        <p:grpSpPr>
          <a:xfrm>
            <a:off x="8177164" y="1948309"/>
            <a:ext cx="798477" cy="796946"/>
            <a:chOff x="7300864" y="642534"/>
            <a:chExt cx="798477" cy="796946"/>
          </a:xfrm>
        </p:grpSpPr>
        <p:sp>
          <p:nvSpPr>
            <p:cNvPr id="842" name="Google Shape;842;p14"/>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4"/>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4"/>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5" name="Google Shape;845;p14"/>
          <p:cNvSpPr txBox="1"/>
          <p:nvPr/>
        </p:nvSpPr>
        <p:spPr>
          <a:xfrm>
            <a:off x="646273" y="940211"/>
            <a:ext cx="6859200" cy="27090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2000"/>
              <a:buFont typeface="Noto Sans Symbols"/>
              <a:buChar char="❑"/>
            </a:pPr>
            <a:r>
              <a:rPr b="0" i="0" lang="en-US" sz="2000" u="none" cap="none" strike="noStrike">
                <a:solidFill>
                  <a:srgbClr val="333333"/>
                </a:solidFill>
                <a:latin typeface="Open Sans"/>
                <a:ea typeface="Open Sans"/>
                <a:cs typeface="Open Sans"/>
                <a:sym typeface="Open Sans"/>
              </a:rPr>
              <a:t>Sử dụng đ</a:t>
            </a:r>
            <a:r>
              <a:rPr lang="en-US" sz="2000">
                <a:solidFill>
                  <a:srgbClr val="333333"/>
                </a:solidFill>
                <a:latin typeface="Open Sans"/>
                <a:ea typeface="Open Sans"/>
                <a:cs typeface="Open Sans"/>
                <a:sym typeface="Open Sans"/>
              </a:rPr>
              <a:t>ể thu thập các mẫu mô </a:t>
            </a:r>
            <a:r>
              <a:rPr b="0" i="0" lang="en-US" sz="2000" u="none" cap="none" strike="noStrike">
                <a:solidFill>
                  <a:srgbClr val="333333"/>
                </a:solidFill>
                <a:latin typeface="Open Sans"/>
                <a:ea typeface="Open Sans"/>
                <a:cs typeface="Open Sans"/>
                <a:sym typeface="Open Sans"/>
              </a:rPr>
              <a:t>có thể dễ dàng tiếp cận dưới da. </a:t>
            </a:r>
            <a:endParaRPr b="0" i="0" sz="2000" u="none" cap="none" strike="noStrike">
              <a:solidFill>
                <a:srgbClr val="333333"/>
              </a:solidFill>
              <a:latin typeface="Open Sans"/>
              <a:ea typeface="Open Sans"/>
              <a:cs typeface="Open Sans"/>
              <a:sym typeface="Open Sans"/>
            </a:endParaRPr>
          </a:p>
          <a:p>
            <a:pPr indent="-342900" lvl="0" marL="342900" marR="0" rtl="0" algn="l">
              <a:lnSpc>
                <a:spcPct val="150000"/>
              </a:lnSpc>
              <a:spcBef>
                <a:spcPts val="0"/>
              </a:spcBef>
              <a:spcAft>
                <a:spcPts val="0"/>
              </a:spcAft>
              <a:buClr>
                <a:srgbClr val="000000"/>
              </a:buClr>
              <a:buSzPts val="2000"/>
              <a:buFont typeface="Noto Sans Symbols"/>
              <a:buChar char="❑"/>
            </a:pPr>
            <a:r>
              <a:rPr b="0" i="0" lang="en-US" sz="2000" u="none" cap="none" strike="noStrike">
                <a:solidFill>
                  <a:srgbClr val="333333"/>
                </a:solidFill>
                <a:latin typeface="Open Sans"/>
                <a:ea typeface="Open Sans"/>
                <a:cs typeface="Open Sans"/>
                <a:sym typeface="Open Sans"/>
              </a:rPr>
              <a:t>Các loại sinh thiết kim bao gồm:</a:t>
            </a:r>
            <a:endParaRPr b="0" i="0" sz="2000" u="none" cap="none" strike="noStrike">
              <a:solidFill>
                <a:srgbClr val="333333"/>
              </a:solidFill>
              <a:latin typeface="Open Sans"/>
              <a:ea typeface="Open Sans"/>
              <a:cs typeface="Open Sans"/>
              <a:sym typeface="Open Sans"/>
            </a:endParaRPr>
          </a:p>
          <a:p>
            <a:pPr indent="-215900" lvl="0" marL="342900" marR="0" rtl="0" algn="l">
              <a:lnSpc>
                <a:spcPct val="150000"/>
              </a:lnSpc>
              <a:spcBef>
                <a:spcPts val="0"/>
              </a:spcBef>
              <a:spcAft>
                <a:spcPts val="0"/>
              </a:spcAft>
              <a:buClr>
                <a:srgbClr val="000000"/>
              </a:buClr>
              <a:buSzPts val="2000"/>
              <a:buFont typeface="Noto Sans Symbols"/>
              <a:buNone/>
            </a:pPr>
            <a:r>
              <a:t/>
            </a:r>
            <a:endParaRPr b="0" i="0" sz="2000" u="none" cap="none" strike="noStrike">
              <a:solidFill>
                <a:srgbClr val="333333"/>
              </a:solidFill>
              <a:latin typeface="Open Sans"/>
              <a:ea typeface="Open Sans"/>
              <a:cs typeface="Open Sans"/>
              <a:sym typeface="Open Sans"/>
            </a:endParaRPr>
          </a:p>
          <a:p>
            <a:pPr indent="-215900" lvl="0" marL="342900" marR="0" rtl="0" algn="l">
              <a:lnSpc>
                <a:spcPct val="150000"/>
              </a:lnSpc>
              <a:spcBef>
                <a:spcPts val="0"/>
              </a:spcBef>
              <a:spcAft>
                <a:spcPts val="0"/>
              </a:spcAft>
              <a:buClr>
                <a:srgbClr val="000000"/>
              </a:buClr>
              <a:buSzPts val="2000"/>
              <a:buFont typeface="Noto Sans Symbols"/>
              <a:buNone/>
            </a:pPr>
            <a:r>
              <a:t/>
            </a:r>
            <a:endParaRPr b="0" i="0" sz="2000" u="none" cap="none" strike="noStrike">
              <a:solidFill>
                <a:srgbClr val="333333"/>
              </a:solidFill>
              <a:latin typeface="Open Sans"/>
              <a:ea typeface="Open Sans"/>
              <a:cs typeface="Open Sans"/>
              <a:sym typeface="Open Sans"/>
            </a:endParaRPr>
          </a:p>
          <a:p>
            <a:pPr indent="0" lvl="0" marL="0" marR="0" rtl="0" algn="l">
              <a:lnSpc>
                <a:spcPct val="150000"/>
              </a:lnSpc>
              <a:spcBef>
                <a:spcPts val="0"/>
              </a:spcBef>
              <a:spcAft>
                <a:spcPts val="0"/>
              </a:spcAft>
              <a:buNone/>
            </a:pPr>
            <a:r>
              <a:t/>
            </a:r>
            <a:endParaRPr b="0" i="0" sz="2000" u="none" cap="none" strike="noStrike">
              <a:solidFill>
                <a:srgbClr val="333333"/>
              </a:solidFill>
              <a:latin typeface="Open Sans"/>
              <a:ea typeface="Open Sans"/>
              <a:cs typeface="Open Sans"/>
              <a:sym typeface="Open Sans"/>
            </a:endParaRPr>
          </a:p>
        </p:txBody>
      </p:sp>
      <p:sp>
        <p:nvSpPr>
          <p:cNvPr id="846" name="Google Shape;846;p14"/>
          <p:cNvSpPr txBox="1"/>
          <p:nvPr/>
        </p:nvSpPr>
        <p:spPr>
          <a:xfrm>
            <a:off x="953956" y="2428244"/>
            <a:ext cx="6738000" cy="3494100"/>
          </a:xfrm>
          <a:prstGeom prst="rect">
            <a:avLst/>
          </a:prstGeom>
          <a:noFill/>
          <a:ln>
            <a:noFill/>
          </a:ln>
        </p:spPr>
        <p:txBody>
          <a:bodyPr anchorCtr="0" anchor="t" bIns="45700" lIns="91425" spcFirstLastPara="1" rIns="91425" wrap="square" tIns="45700">
            <a:spAutoFit/>
          </a:bodyPr>
          <a:lstStyle/>
          <a:p>
            <a:pPr indent="-355600" lvl="0" marL="457200" rtl="0" algn="l">
              <a:lnSpc>
                <a:spcPct val="150000"/>
              </a:lnSpc>
              <a:spcBef>
                <a:spcPts val="0"/>
              </a:spcBef>
              <a:spcAft>
                <a:spcPts val="0"/>
              </a:spcAft>
              <a:buSzPts val="2000"/>
              <a:buFont typeface="Noto Sans Symbols"/>
              <a:buChar char="●"/>
            </a:pPr>
            <a:r>
              <a:rPr lang="en-US" sz="2000">
                <a:solidFill>
                  <a:srgbClr val="333333"/>
                </a:solidFill>
                <a:latin typeface="Open Sans"/>
                <a:ea typeface="Open Sans"/>
                <a:cs typeface="Open Sans"/>
                <a:sym typeface="Open Sans"/>
              </a:rPr>
              <a:t>Sinh thiết kim nhỏ: sử dụng một kim nhỏ được gắn vào ống tiêm, cho phép rút chất lỏng và tế bào.</a:t>
            </a:r>
            <a:endParaRPr sz="2000">
              <a:solidFill>
                <a:srgbClr val="333333"/>
              </a:solidFill>
              <a:latin typeface="Open Sans"/>
              <a:ea typeface="Open Sans"/>
              <a:cs typeface="Open Sans"/>
              <a:sym typeface="Open Sans"/>
            </a:endParaRPr>
          </a:p>
          <a:p>
            <a:pPr indent="-355600" lvl="0" marL="457200" rtl="0" algn="l">
              <a:lnSpc>
                <a:spcPct val="150000"/>
              </a:lnSpc>
              <a:spcBef>
                <a:spcPts val="0"/>
              </a:spcBef>
              <a:spcAft>
                <a:spcPts val="0"/>
              </a:spcAft>
              <a:buSzPts val="2000"/>
              <a:buFont typeface="Noto Sans Symbols"/>
              <a:buChar char="●"/>
            </a:pPr>
            <a:r>
              <a:rPr b="0" i="0" lang="en-US" sz="2000" u="none" cap="none" strike="noStrike">
                <a:solidFill>
                  <a:srgbClr val="333333"/>
                </a:solidFill>
                <a:latin typeface="Open Sans"/>
                <a:ea typeface="Open Sans"/>
                <a:cs typeface="Open Sans"/>
                <a:sym typeface="Open Sans"/>
              </a:rPr>
              <a:t>Sinh thiết kim lõi: sử dụng kim cỡ trung bình, lớn để tiếp cận lõi mô trung tâm</a:t>
            </a:r>
            <a:endParaRPr/>
          </a:p>
          <a:p>
            <a:pPr indent="0" lvl="0" marL="1828800" marR="0" rtl="0" algn="l">
              <a:lnSpc>
                <a:spcPct val="150000"/>
              </a:lnSpc>
              <a:spcBef>
                <a:spcPts val="0"/>
              </a:spcBef>
              <a:spcAft>
                <a:spcPts val="0"/>
              </a:spcAft>
              <a:buNone/>
            </a:pPr>
            <a:r>
              <a:t/>
            </a:r>
            <a:endParaRPr/>
          </a:p>
          <a:p>
            <a:pPr indent="-215900" lvl="3" marL="342900" marR="0" rtl="0" algn="l">
              <a:lnSpc>
                <a:spcPct val="150000"/>
              </a:lnSpc>
              <a:spcBef>
                <a:spcPts val="0"/>
              </a:spcBef>
              <a:spcAft>
                <a:spcPts val="0"/>
              </a:spcAft>
              <a:buClr>
                <a:srgbClr val="000000"/>
              </a:buClr>
              <a:buSzPts val="2000"/>
              <a:buFont typeface="Noto Sans Symbols"/>
              <a:buNone/>
            </a:pPr>
            <a:r>
              <a:t/>
            </a:r>
            <a:endParaRPr b="0" i="0" sz="2000" u="none" cap="none" strike="noStrike">
              <a:solidFill>
                <a:srgbClr val="333333"/>
              </a:solidFill>
              <a:latin typeface="Open Sans"/>
              <a:ea typeface="Open Sans"/>
              <a:cs typeface="Open Sans"/>
              <a:sym typeface="Open Sans"/>
            </a:endParaRPr>
          </a:p>
          <a:p>
            <a:pPr indent="-215900" lvl="3" marL="342900" marR="0" rtl="0" algn="l">
              <a:lnSpc>
                <a:spcPct val="150000"/>
              </a:lnSpc>
              <a:spcBef>
                <a:spcPts val="0"/>
              </a:spcBef>
              <a:spcAft>
                <a:spcPts val="0"/>
              </a:spcAft>
              <a:buClr>
                <a:srgbClr val="000000"/>
              </a:buClr>
              <a:buSzPts val="2000"/>
              <a:buFont typeface="Noto Sans Symbols"/>
              <a:buNone/>
            </a:pPr>
            <a:r>
              <a:t/>
            </a:r>
            <a:endParaRPr b="0" i="0" sz="2000" u="none" cap="none" strike="noStrike">
              <a:solidFill>
                <a:srgbClr val="333333"/>
              </a:solidFill>
              <a:latin typeface="Open Sans"/>
              <a:ea typeface="Open Sans"/>
              <a:cs typeface="Open Sans"/>
              <a:sym typeface="Open Sans"/>
            </a:endParaRPr>
          </a:p>
          <a:p>
            <a:pPr indent="-215900" lvl="1" marL="342900" marR="0" rtl="0" algn="l">
              <a:lnSpc>
                <a:spcPct val="150000"/>
              </a:lnSpc>
              <a:spcBef>
                <a:spcPts val="0"/>
              </a:spcBef>
              <a:spcAft>
                <a:spcPts val="0"/>
              </a:spcAft>
              <a:buClr>
                <a:srgbClr val="000000"/>
              </a:buClr>
              <a:buSzPts val="2000"/>
              <a:buFont typeface="Noto Sans Symbols"/>
              <a:buNone/>
            </a:pPr>
            <a:r>
              <a:t/>
            </a:r>
            <a:endParaRPr b="0" i="0" sz="20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6"/>
          <p:cNvSpPr/>
          <p:nvPr/>
        </p:nvSpPr>
        <p:spPr>
          <a:xfrm>
            <a:off x="466500" y="1066724"/>
            <a:ext cx="7582800" cy="3912600"/>
          </a:xfrm>
          <a:prstGeom prst="roundRect">
            <a:avLst>
              <a:gd fmla="val 11520"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6"/>
          <p:cNvSpPr txBox="1"/>
          <p:nvPr>
            <p:ph type="title"/>
          </p:nvPr>
        </p:nvSpPr>
        <p:spPr>
          <a:xfrm>
            <a:off x="713225" y="362625"/>
            <a:ext cx="77175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3200"/>
              <a:t>Sinh thiết kim</a:t>
            </a:r>
            <a:endParaRPr/>
          </a:p>
        </p:txBody>
      </p:sp>
      <p:grpSp>
        <p:nvGrpSpPr>
          <p:cNvPr id="853" name="Google Shape;853;p16"/>
          <p:cNvGrpSpPr/>
          <p:nvPr/>
        </p:nvGrpSpPr>
        <p:grpSpPr>
          <a:xfrm rot="1039608">
            <a:off x="8311089" y="3390667"/>
            <a:ext cx="530659" cy="1475933"/>
            <a:chOff x="6234025" y="1538150"/>
            <a:chExt cx="276200" cy="768175"/>
          </a:xfrm>
        </p:grpSpPr>
        <p:sp>
          <p:nvSpPr>
            <p:cNvPr id="854" name="Google Shape;854;p16"/>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5" name="Google Shape;855;p16"/>
            <p:cNvGrpSpPr/>
            <p:nvPr/>
          </p:nvGrpSpPr>
          <p:grpSpPr>
            <a:xfrm>
              <a:off x="6234025" y="1538150"/>
              <a:ext cx="276200" cy="768175"/>
              <a:chOff x="5976850" y="2062025"/>
              <a:chExt cx="276200" cy="768175"/>
            </a:xfrm>
          </p:grpSpPr>
          <p:sp>
            <p:nvSpPr>
              <p:cNvPr id="856" name="Google Shape;856;p16"/>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6"/>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6"/>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6"/>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6"/>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6"/>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62" name="Google Shape;862;p16"/>
          <p:cNvGrpSpPr/>
          <p:nvPr/>
        </p:nvGrpSpPr>
        <p:grpSpPr>
          <a:xfrm>
            <a:off x="8177164" y="1948309"/>
            <a:ext cx="798477" cy="796946"/>
            <a:chOff x="7300864" y="642534"/>
            <a:chExt cx="798477" cy="796946"/>
          </a:xfrm>
        </p:grpSpPr>
        <p:sp>
          <p:nvSpPr>
            <p:cNvPr id="863" name="Google Shape;863;p16"/>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6"/>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6"/>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66" name="Google Shape;866;p16"/>
          <p:cNvPicPr preferRelativeResize="0"/>
          <p:nvPr/>
        </p:nvPicPr>
        <p:blipFill>
          <a:blip r:embed="rId3">
            <a:alphaModFix/>
          </a:blip>
          <a:stretch>
            <a:fillRect/>
          </a:stretch>
        </p:blipFill>
        <p:spPr>
          <a:xfrm>
            <a:off x="2235338" y="1066725"/>
            <a:ext cx="4552075" cy="3349250"/>
          </a:xfrm>
          <a:prstGeom prst="rect">
            <a:avLst/>
          </a:prstGeom>
          <a:noFill/>
          <a:ln>
            <a:noFill/>
          </a:ln>
          <a:effectLst>
            <a:outerShdw rotWithShape="0" algn="bl" dir="3000000" dist="76200">
              <a:schemeClr val="lt1">
                <a:alpha val="24710"/>
              </a:schemeClr>
            </a:outerShdw>
          </a:effectLst>
        </p:spPr>
      </p:pic>
      <p:sp>
        <p:nvSpPr>
          <p:cNvPr id="867" name="Google Shape;867;p16"/>
          <p:cNvSpPr txBox="1"/>
          <p:nvPr/>
        </p:nvSpPr>
        <p:spPr>
          <a:xfrm>
            <a:off x="2325125" y="4512025"/>
            <a:ext cx="437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Open Sans"/>
                <a:ea typeface="Open Sans"/>
                <a:cs typeface="Open Sans"/>
                <a:sym typeface="Open Sans"/>
              </a:rPr>
              <a:t>Sinh thiết kim với sự trợ giúp của đầu dò siêu âm</a:t>
            </a: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g24063740854_0_79"/>
          <p:cNvSpPr/>
          <p:nvPr/>
        </p:nvSpPr>
        <p:spPr>
          <a:xfrm>
            <a:off x="842950" y="3331350"/>
            <a:ext cx="7393500" cy="1566900"/>
          </a:xfrm>
          <a:prstGeom prst="roundRect">
            <a:avLst>
              <a:gd fmla="val 11520" name="adj"/>
            </a:avLst>
          </a:prstGeom>
          <a:solidFill>
            <a:schemeClr val="accent3"/>
          </a:solidFill>
          <a:ln>
            <a:noFill/>
          </a:ln>
          <a:effectLst>
            <a:outerShdw rotWithShape="0" algn="bl" dir="3000000" dist="76200">
              <a:schemeClr val="lt1">
                <a:alpha val="24710"/>
              </a:schemeClr>
            </a:outerShdw>
          </a:effectLst>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US" sz="2000">
                <a:solidFill>
                  <a:srgbClr val="333333"/>
                </a:solidFill>
                <a:latin typeface="Open Sans"/>
                <a:ea typeface="Open Sans"/>
                <a:cs typeface="Open Sans"/>
                <a:sym typeface="Open Sans"/>
              </a:rPr>
              <a:t>Sinh thiết hỗ trợ chân không (vacuum-assisted biopsy)</a:t>
            </a:r>
            <a:r>
              <a:rPr lang="en-US" sz="2000">
                <a:solidFill>
                  <a:srgbClr val="333333"/>
                </a:solidFill>
                <a:latin typeface="Open Sans"/>
                <a:ea typeface="Open Sans"/>
                <a:cs typeface="Open Sans"/>
                <a:sym typeface="Open Sans"/>
              </a:rPr>
              <a:t>: loại xét nghiệm hỗ trợ thiết bị hút chân không, giúp tổn thương, mổ và không bị sẹo to.</a:t>
            </a:r>
            <a:endParaRPr sz="1800">
              <a:solidFill>
                <a:srgbClr val="333333"/>
              </a:solidFill>
              <a:latin typeface="Open Sans"/>
              <a:ea typeface="Open Sans"/>
              <a:cs typeface="Open Sans"/>
              <a:sym typeface="Open Sans"/>
            </a:endParaRPr>
          </a:p>
        </p:txBody>
      </p:sp>
      <p:sp>
        <p:nvSpPr>
          <p:cNvPr id="873" name="Google Shape;873;g24063740854_0_79"/>
          <p:cNvSpPr txBox="1"/>
          <p:nvPr>
            <p:ph type="title"/>
          </p:nvPr>
        </p:nvSpPr>
        <p:spPr>
          <a:xfrm>
            <a:off x="713225" y="362625"/>
            <a:ext cx="77175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3200"/>
              <a:t>Sinh thiết kim</a:t>
            </a:r>
            <a:endParaRPr/>
          </a:p>
        </p:txBody>
      </p:sp>
      <p:grpSp>
        <p:nvGrpSpPr>
          <p:cNvPr id="874" name="Google Shape;874;g24063740854_0_79"/>
          <p:cNvGrpSpPr/>
          <p:nvPr/>
        </p:nvGrpSpPr>
        <p:grpSpPr>
          <a:xfrm rot="1039608">
            <a:off x="-127602" y="-249284"/>
            <a:ext cx="530659" cy="1475956"/>
            <a:chOff x="6234025" y="1538150"/>
            <a:chExt cx="276200" cy="768175"/>
          </a:xfrm>
        </p:grpSpPr>
        <p:sp>
          <p:nvSpPr>
            <p:cNvPr id="875" name="Google Shape;875;g24063740854_0_79"/>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6" name="Google Shape;876;g24063740854_0_79"/>
            <p:cNvGrpSpPr/>
            <p:nvPr/>
          </p:nvGrpSpPr>
          <p:grpSpPr>
            <a:xfrm>
              <a:off x="6234025" y="1538150"/>
              <a:ext cx="276200" cy="768175"/>
              <a:chOff x="5976850" y="2062025"/>
              <a:chExt cx="276200" cy="768175"/>
            </a:xfrm>
          </p:grpSpPr>
          <p:sp>
            <p:nvSpPr>
              <p:cNvPr id="877" name="Google Shape;877;g24063740854_0_79"/>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g24063740854_0_79"/>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g24063740854_0_79"/>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g24063740854_0_79"/>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g24063740854_0_79"/>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g24063740854_0_79"/>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83" name="Google Shape;883;g24063740854_0_79"/>
          <p:cNvGrpSpPr/>
          <p:nvPr/>
        </p:nvGrpSpPr>
        <p:grpSpPr>
          <a:xfrm rot="-129302">
            <a:off x="8426687" y="4212022"/>
            <a:ext cx="798404" cy="796872"/>
            <a:chOff x="7300864" y="642534"/>
            <a:chExt cx="798478" cy="796946"/>
          </a:xfrm>
        </p:grpSpPr>
        <p:sp>
          <p:nvSpPr>
            <p:cNvPr id="884" name="Google Shape;884;g24063740854_0_79"/>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g24063740854_0_79"/>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g24063740854_0_79"/>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87" name="Google Shape;887;g24063740854_0_79"/>
          <p:cNvPicPr preferRelativeResize="0"/>
          <p:nvPr/>
        </p:nvPicPr>
        <p:blipFill>
          <a:blip r:embed="rId3">
            <a:alphaModFix/>
          </a:blip>
          <a:stretch>
            <a:fillRect/>
          </a:stretch>
        </p:blipFill>
        <p:spPr>
          <a:xfrm>
            <a:off x="1747200" y="1066725"/>
            <a:ext cx="5394925" cy="2264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g24063740854_0_57"/>
          <p:cNvSpPr/>
          <p:nvPr/>
        </p:nvSpPr>
        <p:spPr>
          <a:xfrm>
            <a:off x="413725" y="1013925"/>
            <a:ext cx="3559800" cy="3564000"/>
          </a:xfrm>
          <a:prstGeom prst="roundRect">
            <a:avLst>
              <a:gd fmla="val 11520" name="adj"/>
            </a:avLst>
          </a:prstGeom>
          <a:solidFill>
            <a:schemeClr val="accent3"/>
          </a:solidFill>
          <a:ln>
            <a:noFill/>
          </a:ln>
          <a:effectLst>
            <a:outerShdw rotWithShape="0" algn="bl" dir="3000000" dist="76200">
              <a:schemeClr val="lt1">
                <a:alpha val="24710"/>
              </a:schemeClr>
            </a:outerShdw>
          </a:effectLst>
        </p:spPr>
        <p:txBody>
          <a:bodyPr anchorCtr="0" anchor="ctr" bIns="91425" lIns="91425" spcFirstLastPara="1" rIns="91425" wrap="square" tIns="91425">
            <a:noAutofit/>
          </a:bodyPr>
          <a:lstStyle/>
          <a:p>
            <a:pPr indent="-342900" lvl="1" marL="342900" rtl="0" algn="l">
              <a:lnSpc>
                <a:spcPct val="150000"/>
              </a:lnSpc>
              <a:spcBef>
                <a:spcPts val="0"/>
              </a:spcBef>
              <a:spcAft>
                <a:spcPts val="0"/>
              </a:spcAft>
              <a:buSzPts val="2000"/>
              <a:buFont typeface="Noto Sans Symbols"/>
              <a:buChar char="▪"/>
            </a:pPr>
            <a:r>
              <a:rPr b="1" lang="en-US" sz="2000">
                <a:solidFill>
                  <a:srgbClr val="333333"/>
                </a:solidFill>
                <a:latin typeface="Open Sans"/>
                <a:ea typeface="Open Sans"/>
                <a:cs typeface="Open Sans"/>
                <a:sym typeface="Open Sans"/>
              </a:rPr>
              <a:t>Sinh thiết tựa trục</a:t>
            </a:r>
            <a:r>
              <a:rPr lang="en-US" sz="2000">
                <a:solidFill>
                  <a:srgbClr val="333333"/>
                </a:solidFill>
                <a:latin typeface="Open Sans"/>
                <a:ea typeface="Open Sans"/>
                <a:cs typeface="Open Sans"/>
                <a:sym typeface="Open Sans"/>
              </a:rPr>
              <a:t>: thực hiện cho những khu vực không sờ thấy được, nhưng nhìn thấy qua các ảnh chụp MRI, X-quang (Fluoroscopy),  CT, siêu âm.</a:t>
            </a:r>
            <a:endParaRPr b="0" i="0" sz="2000" u="none" cap="none" strike="noStrike">
              <a:solidFill>
                <a:srgbClr val="000000"/>
              </a:solidFill>
              <a:latin typeface="Arial"/>
              <a:ea typeface="Arial"/>
              <a:cs typeface="Arial"/>
              <a:sym typeface="Arial"/>
            </a:endParaRPr>
          </a:p>
        </p:txBody>
      </p:sp>
      <p:sp>
        <p:nvSpPr>
          <p:cNvPr id="893" name="Google Shape;893;g24063740854_0_57"/>
          <p:cNvSpPr txBox="1"/>
          <p:nvPr>
            <p:ph type="title"/>
          </p:nvPr>
        </p:nvSpPr>
        <p:spPr>
          <a:xfrm>
            <a:off x="713225" y="362625"/>
            <a:ext cx="77175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3200"/>
              <a:t>Sinh thiết kim</a:t>
            </a:r>
            <a:endParaRPr/>
          </a:p>
        </p:txBody>
      </p:sp>
      <p:grpSp>
        <p:nvGrpSpPr>
          <p:cNvPr id="894" name="Google Shape;894;g24063740854_0_57"/>
          <p:cNvGrpSpPr/>
          <p:nvPr/>
        </p:nvGrpSpPr>
        <p:grpSpPr>
          <a:xfrm rot="1039608">
            <a:off x="-127602" y="-249284"/>
            <a:ext cx="530659" cy="1475956"/>
            <a:chOff x="6234025" y="1538150"/>
            <a:chExt cx="276200" cy="768175"/>
          </a:xfrm>
        </p:grpSpPr>
        <p:sp>
          <p:nvSpPr>
            <p:cNvPr id="895" name="Google Shape;895;g24063740854_0_57"/>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6" name="Google Shape;896;g24063740854_0_57"/>
            <p:cNvGrpSpPr/>
            <p:nvPr/>
          </p:nvGrpSpPr>
          <p:grpSpPr>
            <a:xfrm>
              <a:off x="6234025" y="1538150"/>
              <a:ext cx="276200" cy="768175"/>
              <a:chOff x="5976850" y="2062025"/>
              <a:chExt cx="276200" cy="768175"/>
            </a:xfrm>
          </p:grpSpPr>
          <p:sp>
            <p:nvSpPr>
              <p:cNvPr id="897" name="Google Shape;897;g24063740854_0_57"/>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g24063740854_0_57"/>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g24063740854_0_57"/>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g24063740854_0_57"/>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g24063740854_0_57"/>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g24063740854_0_57"/>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03" name="Google Shape;903;g24063740854_0_57"/>
          <p:cNvGrpSpPr/>
          <p:nvPr/>
        </p:nvGrpSpPr>
        <p:grpSpPr>
          <a:xfrm rot="-129302">
            <a:off x="8426687" y="4212022"/>
            <a:ext cx="798404" cy="796872"/>
            <a:chOff x="7300864" y="642534"/>
            <a:chExt cx="798478" cy="796946"/>
          </a:xfrm>
        </p:grpSpPr>
        <p:sp>
          <p:nvSpPr>
            <p:cNvPr id="904" name="Google Shape;904;g24063740854_0_57"/>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g24063740854_0_57"/>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g24063740854_0_57"/>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07" name="Google Shape;907;g24063740854_0_57"/>
          <p:cNvPicPr preferRelativeResize="0"/>
          <p:nvPr/>
        </p:nvPicPr>
        <p:blipFill>
          <a:blip r:embed="rId3">
            <a:alphaModFix/>
          </a:blip>
          <a:stretch>
            <a:fillRect/>
          </a:stretch>
        </p:blipFill>
        <p:spPr>
          <a:xfrm>
            <a:off x="4237575" y="902600"/>
            <a:ext cx="4008700" cy="37280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1"/>
          <p:cNvSpPr/>
          <p:nvPr/>
        </p:nvSpPr>
        <p:spPr>
          <a:xfrm>
            <a:off x="371475" y="1066724"/>
            <a:ext cx="7582855" cy="3912469"/>
          </a:xfrm>
          <a:prstGeom prst="roundRect">
            <a:avLst>
              <a:gd fmla="val 11520"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1"/>
          <p:cNvSpPr txBox="1"/>
          <p:nvPr>
            <p:ph type="title"/>
          </p:nvPr>
        </p:nvSpPr>
        <p:spPr>
          <a:xfrm>
            <a:off x="713225" y="362625"/>
            <a:ext cx="77175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3200"/>
              <a:t>Sinh thiết nội soi</a:t>
            </a:r>
            <a:endParaRPr/>
          </a:p>
        </p:txBody>
      </p:sp>
      <p:grpSp>
        <p:nvGrpSpPr>
          <p:cNvPr id="914" name="Google Shape;914;p11"/>
          <p:cNvGrpSpPr/>
          <p:nvPr/>
        </p:nvGrpSpPr>
        <p:grpSpPr>
          <a:xfrm rot="1039608">
            <a:off x="8311089" y="3390667"/>
            <a:ext cx="530659" cy="1475933"/>
            <a:chOff x="6234025" y="1538150"/>
            <a:chExt cx="276200" cy="768175"/>
          </a:xfrm>
        </p:grpSpPr>
        <p:sp>
          <p:nvSpPr>
            <p:cNvPr id="915" name="Google Shape;915;p11"/>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6" name="Google Shape;916;p11"/>
            <p:cNvGrpSpPr/>
            <p:nvPr/>
          </p:nvGrpSpPr>
          <p:grpSpPr>
            <a:xfrm>
              <a:off x="6234025" y="1538150"/>
              <a:ext cx="276200" cy="768175"/>
              <a:chOff x="5976850" y="2062025"/>
              <a:chExt cx="276200" cy="768175"/>
            </a:xfrm>
          </p:grpSpPr>
          <p:sp>
            <p:nvSpPr>
              <p:cNvPr id="917" name="Google Shape;917;p11"/>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1"/>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1"/>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1"/>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1"/>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1"/>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23" name="Google Shape;923;p11"/>
          <p:cNvGrpSpPr/>
          <p:nvPr/>
        </p:nvGrpSpPr>
        <p:grpSpPr>
          <a:xfrm>
            <a:off x="8177164" y="1948309"/>
            <a:ext cx="798477" cy="796946"/>
            <a:chOff x="7300864" y="642534"/>
            <a:chExt cx="798477" cy="796946"/>
          </a:xfrm>
        </p:grpSpPr>
        <p:sp>
          <p:nvSpPr>
            <p:cNvPr id="924" name="Google Shape;924;p11"/>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1"/>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1"/>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7" name="Google Shape;927;p11"/>
          <p:cNvSpPr txBox="1"/>
          <p:nvPr/>
        </p:nvSpPr>
        <p:spPr>
          <a:xfrm>
            <a:off x="490025" y="1326950"/>
            <a:ext cx="7464300" cy="36327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2000"/>
              <a:buFont typeface="Noto Sans Symbols"/>
              <a:buChar char="❑"/>
            </a:pPr>
            <a:r>
              <a:rPr b="0" i="0" lang="en-US" sz="2000" u="none" cap="none" strike="noStrike">
                <a:solidFill>
                  <a:srgbClr val="333333"/>
                </a:solidFill>
                <a:latin typeface="Open Sans"/>
                <a:ea typeface="Open Sans"/>
                <a:cs typeface="Open Sans"/>
                <a:sym typeface="Open Sans"/>
              </a:rPr>
              <a:t>Chỉ định: tiếp cận mô bên trong cơ thể để thu thập các mẫu từ các bộ phận như: bàng quang, đại tràng, phổi... </a:t>
            </a:r>
            <a:endParaRPr sz="2000">
              <a:solidFill>
                <a:srgbClr val="333333"/>
              </a:solidFill>
              <a:latin typeface="Open Sans"/>
              <a:ea typeface="Open Sans"/>
              <a:cs typeface="Open Sans"/>
              <a:sym typeface="Open Sans"/>
            </a:endParaRPr>
          </a:p>
          <a:p>
            <a:pPr indent="-342900" lvl="0" marL="342900" marR="0" rtl="0" algn="l">
              <a:lnSpc>
                <a:spcPct val="150000"/>
              </a:lnSpc>
              <a:spcBef>
                <a:spcPts val="0"/>
              </a:spcBef>
              <a:spcAft>
                <a:spcPts val="0"/>
              </a:spcAft>
              <a:buClr>
                <a:srgbClr val="000000"/>
              </a:buClr>
              <a:buSzPts val="2000"/>
              <a:buFont typeface="Noto Sans Symbols"/>
              <a:buChar char="❑"/>
            </a:pPr>
            <a:r>
              <a:rPr lang="en-US" sz="2000">
                <a:solidFill>
                  <a:srgbClr val="333333"/>
                </a:solidFill>
                <a:latin typeface="Open Sans"/>
                <a:ea typeface="Open Sans"/>
                <a:cs typeface="Open Sans"/>
                <a:sym typeface="Open Sans"/>
              </a:rPr>
              <a:t>Gồm 2 loại: </a:t>
            </a:r>
            <a:endParaRPr sz="2000">
              <a:solidFill>
                <a:srgbClr val="333333"/>
              </a:solidFill>
              <a:latin typeface="Open Sans"/>
              <a:ea typeface="Open Sans"/>
              <a:cs typeface="Open Sans"/>
              <a:sym typeface="Open Sans"/>
            </a:endParaRPr>
          </a:p>
          <a:p>
            <a:pPr indent="457200" lvl="0" marL="457200" marR="0" rtl="0" algn="l">
              <a:lnSpc>
                <a:spcPct val="150000"/>
              </a:lnSpc>
              <a:spcBef>
                <a:spcPts val="0"/>
              </a:spcBef>
              <a:spcAft>
                <a:spcPts val="0"/>
              </a:spcAft>
              <a:buNone/>
            </a:pPr>
            <a:r>
              <a:rPr b="1" lang="en-US" sz="2000">
                <a:solidFill>
                  <a:srgbClr val="333333"/>
                </a:solidFill>
                <a:latin typeface="Open Sans"/>
                <a:ea typeface="Open Sans"/>
                <a:cs typeface="Open Sans"/>
                <a:sym typeface="Open Sans"/>
              </a:rPr>
              <a:t>Endoscopic biopsy</a:t>
            </a:r>
            <a:r>
              <a:rPr lang="en-US" sz="2000">
                <a:solidFill>
                  <a:schemeClr val="lt1"/>
                </a:solidFill>
                <a:latin typeface="Open Sans"/>
                <a:ea typeface="Open Sans"/>
                <a:cs typeface="Open Sans"/>
                <a:sym typeface="Open Sans"/>
              </a:rPr>
              <a:t> </a:t>
            </a:r>
            <a:r>
              <a:rPr lang="en-US" sz="2000">
                <a:solidFill>
                  <a:srgbClr val="333333"/>
                </a:solidFill>
                <a:latin typeface="Open Sans"/>
                <a:ea typeface="Open Sans"/>
                <a:cs typeface="Open Sans"/>
                <a:sym typeface="Open Sans"/>
              </a:rPr>
              <a:t>(nội soi không xâm lấn) được thực hiện bằng cách luồn đầu dò vào các ống thực quản, trực tràng, tiết niệu,...</a:t>
            </a:r>
            <a:endParaRPr b="0" i="0" sz="2000" u="none" cap="none" strike="noStrike">
              <a:solidFill>
                <a:srgbClr val="333333"/>
              </a:solidFill>
              <a:latin typeface="Open Sans"/>
              <a:ea typeface="Open Sans"/>
              <a:cs typeface="Open Sans"/>
              <a:sym typeface="Open Sans"/>
            </a:endParaRPr>
          </a:p>
          <a:p>
            <a:pPr indent="457200" lvl="0" marL="457200" rtl="0" algn="l">
              <a:lnSpc>
                <a:spcPct val="150000"/>
              </a:lnSpc>
              <a:spcBef>
                <a:spcPts val="0"/>
              </a:spcBef>
              <a:spcAft>
                <a:spcPts val="0"/>
              </a:spcAft>
              <a:buNone/>
            </a:pPr>
            <a:r>
              <a:rPr b="1" lang="en-US" sz="2000">
                <a:solidFill>
                  <a:srgbClr val="333333"/>
                </a:solidFill>
                <a:latin typeface="Open Sans"/>
                <a:ea typeface="Open Sans"/>
                <a:cs typeface="Open Sans"/>
                <a:sym typeface="Open Sans"/>
              </a:rPr>
              <a:t>Laparoscopic biopsy</a:t>
            </a:r>
            <a:r>
              <a:rPr lang="en-US" sz="2000">
                <a:solidFill>
                  <a:srgbClr val="333333"/>
                </a:solidFill>
                <a:latin typeface="Open Sans"/>
                <a:ea typeface="Open Sans"/>
                <a:cs typeface="Open Sans"/>
                <a:sym typeface="Open Sans"/>
              </a:rPr>
              <a:t> (nội soi ít xâm lấn)</a:t>
            </a:r>
            <a:r>
              <a:rPr lang="en-US" sz="2000">
                <a:solidFill>
                  <a:schemeClr val="lt1"/>
                </a:solidFill>
                <a:latin typeface="Open Sans"/>
                <a:ea typeface="Open Sans"/>
                <a:cs typeface="Open Sans"/>
                <a:sym typeface="Open Sans"/>
              </a:rPr>
              <a:t> </a:t>
            </a:r>
            <a:r>
              <a:rPr lang="en-US" sz="2000">
                <a:solidFill>
                  <a:srgbClr val="333333"/>
                </a:solidFill>
                <a:latin typeface="Open Sans"/>
                <a:ea typeface="Open Sans"/>
                <a:cs typeface="Open Sans"/>
                <a:sym typeface="Open Sans"/>
              </a:rPr>
              <a:t>được thực hiện qua vết mổ nhỏ trên thành bụng.</a:t>
            </a:r>
            <a:endParaRPr sz="2000">
              <a:solidFill>
                <a:srgbClr val="333333"/>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2"/>
          <p:cNvSpPr/>
          <p:nvPr/>
        </p:nvSpPr>
        <p:spPr>
          <a:xfrm>
            <a:off x="371475" y="1066724"/>
            <a:ext cx="7582855" cy="3912469"/>
          </a:xfrm>
          <a:prstGeom prst="roundRect">
            <a:avLst>
              <a:gd fmla="val 11520"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2"/>
          <p:cNvSpPr txBox="1"/>
          <p:nvPr>
            <p:ph type="title"/>
          </p:nvPr>
        </p:nvSpPr>
        <p:spPr>
          <a:xfrm>
            <a:off x="713225" y="362625"/>
            <a:ext cx="77175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3200"/>
              <a:t>Sinh thiết nội soi</a:t>
            </a:r>
            <a:endParaRPr/>
          </a:p>
        </p:txBody>
      </p:sp>
      <p:grpSp>
        <p:nvGrpSpPr>
          <p:cNvPr id="934" name="Google Shape;934;p12"/>
          <p:cNvGrpSpPr/>
          <p:nvPr/>
        </p:nvGrpSpPr>
        <p:grpSpPr>
          <a:xfrm rot="1039608">
            <a:off x="8311089" y="3390667"/>
            <a:ext cx="530659" cy="1475933"/>
            <a:chOff x="6234025" y="1538150"/>
            <a:chExt cx="276200" cy="768175"/>
          </a:xfrm>
        </p:grpSpPr>
        <p:sp>
          <p:nvSpPr>
            <p:cNvPr id="935" name="Google Shape;935;p12"/>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6" name="Google Shape;936;p12"/>
            <p:cNvGrpSpPr/>
            <p:nvPr/>
          </p:nvGrpSpPr>
          <p:grpSpPr>
            <a:xfrm>
              <a:off x="6234025" y="1538150"/>
              <a:ext cx="276200" cy="768175"/>
              <a:chOff x="5976850" y="2062025"/>
              <a:chExt cx="276200" cy="768175"/>
            </a:xfrm>
          </p:grpSpPr>
          <p:sp>
            <p:nvSpPr>
              <p:cNvPr id="937" name="Google Shape;937;p12"/>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2"/>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2"/>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2"/>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2"/>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2"/>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43" name="Google Shape;943;p12"/>
          <p:cNvGrpSpPr/>
          <p:nvPr/>
        </p:nvGrpSpPr>
        <p:grpSpPr>
          <a:xfrm>
            <a:off x="8177164" y="1948309"/>
            <a:ext cx="798477" cy="796946"/>
            <a:chOff x="7300864" y="642534"/>
            <a:chExt cx="798477" cy="796946"/>
          </a:xfrm>
        </p:grpSpPr>
        <p:sp>
          <p:nvSpPr>
            <p:cNvPr id="944" name="Google Shape;944;p12"/>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2"/>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12"/>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7" name="Google Shape;947;p12"/>
          <p:cNvSpPr txBox="1"/>
          <p:nvPr/>
        </p:nvSpPr>
        <p:spPr>
          <a:xfrm>
            <a:off x="653417" y="1857676"/>
            <a:ext cx="7172295" cy="188981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2000"/>
              <a:buFont typeface="Noto Sans Symbols"/>
              <a:buChar char="❑"/>
            </a:pPr>
            <a:r>
              <a:rPr b="0" i="0" lang="en-US" sz="2000" u="none" cap="none" strike="noStrike">
                <a:solidFill>
                  <a:srgbClr val="333333"/>
                </a:solidFill>
                <a:latin typeface="Open Sans"/>
                <a:ea typeface="Open Sans"/>
                <a:cs typeface="Open Sans"/>
                <a:sym typeface="Open Sans"/>
              </a:rPr>
              <a:t>Quy trình thực hiện: sử dụng ống nội soi có camera nhỏ và đèn. Bác sĩ sử dụng màn hình video để xem hình ảnh giúp thu thập mẫu dễ dàng hơn. Quá trình thực hiện thường mất từ 5 – 20 phút.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3"/>
          <p:cNvSpPr/>
          <p:nvPr/>
        </p:nvSpPr>
        <p:spPr>
          <a:xfrm>
            <a:off x="371475" y="1066724"/>
            <a:ext cx="7582855" cy="3912469"/>
          </a:xfrm>
          <a:prstGeom prst="roundRect">
            <a:avLst>
              <a:gd fmla="val 11520"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457200" lvl="0" marL="457200" rtl="0" algn="l">
              <a:lnSpc>
                <a:spcPct val="150000"/>
              </a:lnSpc>
              <a:spcBef>
                <a:spcPts val="0"/>
              </a:spcBef>
              <a:spcAft>
                <a:spcPts val="0"/>
              </a:spcAft>
              <a:buNone/>
            </a:pPr>
            <a:r>
              <a:rPr b="1" lang="en-US" sz="2000">
                <a:solidFill>
                  <a:srgbClr val="333333"/>
                </a:solidFill>
                <a:latin typeface="Open Sans"/>
                <a:ea typeface="Open Sans"/>
                <a:cs typeface="Open Sans"/>
                <a:sym typeface="Open Sans"/>
              </a:rPr>
              <a:t>Endoscopic biopsy</a:t>
            </a:r>
            <a:endParaRPr sz="2000">
              <a:solidFill>
                <a:srgbClr val="333333"/>
              </a:solidFill>
              <a:latin typeface="Open Sans"/>
              <a:ea typeface="Open Sans"/>
              <a:cs typeface="Open Sans"/>
              <a:sym typeface="Open Sans"/>
            </a:endParaRPr>
          </a:p>
          <a:p>
            <a:pPr indent="457200" lvl="0" marL="457200" rtl="0" algn="l">
              <a:lnSpc>
                <a:spcPct val="150000"/>
              </a:lnSpc>
              <a:spcBef>
                <a:spcPts val="0"/>
              </a:spcBef>
              <a:spcAft>
                <a:spcPts val="0"/>
              </a:spcAft>
              <a:buNone/>
            </a:pPr>
            <a:r>
              <a:rPr b="1" lang="en-US" sz="2000">
                <a:solidFill>
                  <a:srgbClr val="333333"/>
                </a:solidFill>
                <a:latin typeface="Open Sans"/>
                <a:ea typeface="Open Sans"/>
                <a:cs typeface="Open Sans"/>
                <a:sym typeface="Open Sans"/>
              </a:rPr>
              <a:t>Laparoscopic biopsy</a:t>
            </a:r>
            <a:endParaRPr/>
          </a:p>
        </p:txBody>
      </p:sp>
      <p:sp>
        <p:nvSpPr>
          <p:cNvPr id="953" name="Google Shape;953;p13"/>
          <p:cNvSpPr txBox="1"/>
          <p:nvPr>
            <p:ph type="title"/>
          </p:nvPr>
        </p:nvSpPr>
        <p:spPr>
          <a:xfrm>
            <a:off x="713225" y="362625"/>
            <a:ext cx="77175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3200"/>
              <a:t>Sinh thiết nội soi</a:t>
            </a:r>
            <a:endParaRPr/>
          </a:p>
        </p:txBody>
      </p:sp>
      <p:grpSp>
        <p:nvGrpSpPr>
          <p:cNvPr id="954" name="Google Shape;954;p13"/>
          <p:cNvGrpSpPr/>
          <p:nvPr/>
        </p:nvGrpSpPr>
        <p:grpSpPr>
          <a:xfrm rot="1039608">
            <a:off x="8311089" y="3390667"/>
            <a:ext cx="530659" cy="1475933"/>
            <a:chOff x="6234025" y="1538150"/>
            <a:chExt cx="276200" cy="768175"/>
          </a:xfrm>
        </p:grpSpPr>
        <p:sp>
          <p:nvSpPr>
            <p:cNvPr id="955" name="Google Shape;955;p13"/>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6" name="Google Shape;956;p13"/>
            <p:cNvGrpSpPr/>
            <p:nvPr/>
          </p:nvGrpSpPr>
          <p:grpSpPr>
            <a:xfrm>
              <a:off x="6234025" y="1538150"/>
              <a:ext cx="276200" cy="768175"/>
              <a:chOff x="5976850" y="2062025"/>
              <a:chExt cx="276200" cy="768175"/>
            </a:xfrm>
          </p:grpSpPr>
          <p:sp>
            <p:nvSpPr>
              <p:cNvPr id="957" name="Google Shape;957;p13"/>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3"/>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3"/>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3"/>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3"/>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3"/>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63" name="Google Shape;963;p13"/>
          <p:cNvGrpSpPr/>
          <p:nvPr/>
        </p:nvGrpSpPr>
        <p:grpSpPr>
          <a:xfrm>
            <a:off x="8177164" y="1948309"/>
            <a:ext cx="798477" cy="796946"/>
            <a:chOff x="7300864" y="642534"/>
            <a:chExt cx="798477" cy="796946"/>
          </a:xfrm>
        </p:grpSpPr>
        <p:sp>
          <p:nvSpPr>
            <p:cNvPr id="964" name="Google Shape;964;p13"/>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13"/>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3"/>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67" name="Google Shape;967;p13"/>
          <p:cNvPicPr preferRelativeResize="0"/>
          <p:nvPr/>
        </p:nvPicPr>
        <p:blipFill>
          <a:blip r:embed="rId3">
            <a:alphaModFix/>
          </a:blip>
          <a:stretch>
            <a:fillRect/>
          </a:stretch>
        </p:blipFill>
        <p:spPr>
          <a:xfrm>
            <a:off x="4573688" y="1397579"/>
            <a:ext cx="2889162" cy="2750985"/>
          </a:xfrm>
          <a:prstGeom prst="rect">
            <a:avLst/>
          </a:prstGeom>
          <a:noFill/>
          <a:ln>
            <a:noFill/>
          </a:ln>
          <a:effectLst>
            <a:outerShdw rotWithShape="0" algn="bl" dir="3000000" dist="76200">
              <a:schemeClr val="lt1">
                <a:alpha val="24710"/>
              </a:schemeClr>
            </a:outerShdw>
          </a:effectLst>
        </p:spPr>
      </p:pic>
      <p:pic>
        <p:nvPicPr>
          <p:cNvPr id="968" name="Google Shape;968;p13"/>
          <p:cNvPicPr preferRelativeResize="0"/>
          <p:nvPr/>
        </p:nvPicPr>
        <p:blipFill>
          <a:blip r:embed="rId4">
            <a:alphaModFix/>
          </a:blip>
          <a:stretch>
            <a:fillRect/>
          </a:stretch>
        </p:blipFill>
        <p:spPr>
          <a:xfrm>
            <a:off x="787025" y="1303775"/>
            <a:ext cx="3323800" cy="2844800"/>
          </a:xfrm>
          <a:prstGeom prst="rect">
            <a:avLst/>
          </a:prstGeom>
          <a:noFill/>
          <a:ln>
            <a:noFill/>
          </a:ln>
          <a:effectLst>
            <a:outerShdw rotWithShape="0" algn="bl" dir="3000000" dist="76200">
              <a:schemeClr val="lt1">
                <a:alpha val="24710"/>
              </a:schemeClr>
            </a:outerShdw>
          </a:effectLst>
        </p:spPr>
      </p:pic>
      <p:sp>
        <p:nvSpPr>
          <p:cNvPr id="969" name="Google Shape;969;p13"/>
          <p:cNvSpPr txBox="1"/>
          <p:nvPr/>
        </p:nvSpPr>
        <p:spPr>
          <a:xfrm>
            <a:off x="371475" y="4342675"/>
            <a:ext cx="4014000" cy="861900"/>
          </a:xfrm>
          <a:prstGeom prst="rect">
            <a:avLst/>
          </a:prstGeom>
          <a:noFill/>
          <a:ln>
            <a:noFill/>
          </a:ln>
        </p:spPr>
        <p:txBody>
          <a:bodyPr anchorCtr="0" anchor="t" bIns="91425" lIns="91425" spcFirstLastPara="1" rIns="91425" wrap="square" tIns="91425">
            <a:spAutoFit/>
          </a:bodyPr>
          <a:lstStyle/>
          <a:p>
            <a:pPr indent="457200" lvl="0" marL="457200" rtl="0" algn="l">
              <a:lnSpc>
                <a:spcPct val="150000"/>
              </a:lnSpc>
              <a:spcBef>
                <a:spcPts val="0"/>
              </a:spcBef>
              <a:spcAft>
                <a:spcPts val="0"/>
              </a:spcAft>
              <a:buNone/>
            </a:pPr>
            <a:r>
              <a:rPr b="1" lang="en-US" sz="2000">
                <a:solidFill>
                  <a:srgbClr val="333333"/>
                </a:solidFill>
                <a:latin typeface="Open Sans"/>
                <a:ea typeface="Open Sans"/>
                <a:cs typeface="Open Sans"/>
                <a:sym typeface="Open Sans"/>
              </a:rPr>
              <a:t>Endoscopic biopsy</a:t>
            </a:r>
            <a:endParaRPr sz="2000">
              <a:solidFill>
                <a:srgbClr val="333333"/>
              </a:solidFill>
              <a:latin typeface="Open Sans"/>
              <a:ea typeface="Open Sans"/>
              <a:cs typeface="Open Sans"/>
              <a:sym typeface="Open Sans"/>
            </a:endParaRPr>
          </a:p>
          <a:p>
            <a:pPr indent="457200" lvl="0" marL="457200" rtl="0" algn="l">
              <a:lnSpc>
                <a:spcPct val="150000"/>
              </a:lnSpc>
              <a:spcBef>
                <a:spcPts val="0"/>
              </a:spcBef>
              <a:spcAft>
                <a:spcPts val="0"/>
              </a:spcAft>
              <a:buNone/>
            </a:pPr>
            <a:r>
              <a:t/>
            </a:r>
            <a:endParaRPr>
              <a:latin typeface="Open Sans"/>
              <a:ea typeface="Open Sans"/>
              <a:cs typeface="Open Sans"/>
              <a:sym typeface="Open Sans"/>
            </a:endParaRPr>
          </a:p>
        </p:txBody>
      </p:sp>
      <p:sp>
        <p:nvSpPr>
          <p:cNvPr id="970" name="Google Shape;970;p13"/>
          <p:cNvSpPr txBox="1"/>
          <p:nvPr/>
        </p:nvSpPr>
        <p:spPr>
          <a:xfrm>
            <a:off x="4697550" y="4342675"/>
            <a:ext cx="29553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000">
                <a:solidFill>
                  <a:srgbClr val="333333"/>
                </a:solidFill>
                <a:latin typeface="Open Sans"/>
                <a:ea typeface="Open Sans"/>
                <a:cs typeface="Open Sans"/>
                <a:sym typeface="Open Sans"/>
              </a:rPr>
              <a:t>Laparoscopic biopsy</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9"/>
          <p:cNvSpPr/>
          <p:nvPr/>
        </p:nvSpPr>
        <p:spPr>
          <a:xfrm>
            <a:off x="371475" y="1066724"/>
            <a:ext cx="7582855" cy="3912469"/>
          </a:xfrm>
          <a:prstGeom prst="roundRect">
            <a:avLst>
              <a:gd fmla="val 11520"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9"/>
          <p:cNvSpPr txBox="1"/>
          <p:nvPr>
            <p:ph type="title"/>
          </p:nvPr>
        </p:nvSpPr>
        <p:spPr>
          <a:xfrm>
            <a:off x="713225" y="362625"/>
            <a:ext cx="77175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3200"/>
              <a:t>Sinh thiết tủy xương</a:t>
            </a:r>
            <a:br>
              <a:rPr lang="en-US" sz="3200"/>
            </a:br>
            <a:endParaRPr/>
          </a:p>
        </p:txBody>
      </p:sp>
      <p:grpSp>
        <p:nvGrpSpPr>
          <p:cNvPr id="977" name="Google Shape;977;p9"/>
          <p:cNvGrpSpPr/>
          <p:nvPr/>
        </p:nvGrpSpPr>
        <p:grpSpPr>
          <a:xfrm rot="1039608">
            <a:off x="8311089" y="3390667"/>
            <a:ext cx="530659" cy="1475933"/>
            <a:chOff x="6234025" y="1538150"/>
            <a:chExt cx="276200" cy="768175"/>
          </a:xfrm>
        </p:grpSpPr>
        <p:sp>
          <p:nvSpPr>
            <p:cNvPr id="978" name="Google Shape;978;p9"/>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9" name="Google Shape;979;p9"/>
            <p:cNvGrpSpPr/>
            <p:nvPr/>
          </p:nvGrpSpPr>
          <p:grpSpPr>
            <a:xfrm>
              <a:off x="6234025" y="1538150"/>
              <a:ext cx="276200" cy="768175"/>
              <a:chOff x="5976850" y="2062025"/>
              <a:chExt cx="276200" cy="768175"/>
            </a:xfrm>
          </p:grpSpPr>
          <p:sp>
            <p:nvSpPr>
              <p:cNvPr id="980" name="Google Shape;980;p9"/>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9"/>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9"/>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9"/>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9"/>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9"/>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86" name="Google Shape;986;p9"/>
          <p:cNvGrpSpPr/>
          <p:nvPr/>
        </p:nvGrpSpPr>
        <p:grpSpPr>
          <a:xfrm>
            <a:off x="8177164" y="1948309"/>
            <a:ext cx="798477" cy="796946"/>
            <a:chOff x="7300864" y="642534"/>
            <a:chExt cx="798477" cy="796946"/>
          </a:xfrm>
        </p:grpSpPr>
        <p:sp>
          <p:nvSpPr>
            <p:cNvPr id="987" name="Google Shape;987;p9"/>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9"/>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9"/>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0" name="Google Shape;990;p9"/>
          <p:cNvSpPr txBox="1"/>
          <p:nvPr/>
        </p:nvSpPr>
        <p:spPr>
          <a:xfrm>
            <a:off x="733305" y="1392594"/>
            <a:ext cx="6859200" cy="31707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2000"/>
              <a:buFont typeface="Noto Sans Symbols"/>
              <a:buChar char="❑"/>
            </a:pPr>
            <a:r>
              <a:rPr b="0" i="0" lang="en-US" sz="2000" u="none" cap="none" strike="noStrike">
                <a:solidFill>
                  <a:srgbClr val="333333"/>
                </a:solidFill>
                <a:latin typeface="Open Sans"/>
                <a:ea typeface="Open Sans"/>
                <a:cs typeface="Open Sans"/>
                <a:sym typeface="Open Sans"/>
              </a:rPr>
              <a:t>Chỉ định: Nghi ngờ bệnh lý máu ác tính, kiểm tra các tế bào ung thư từ một bộ phận khác của cơ thể có di căn đến xương hay không.</a:t>
            </a:r>
            <a:endParaRPr b="0" i="0" sz="2000" u="none" cap="none" strike="noStrike">
              <a:solidFill>
                <a:srgbClr val="333333"/>
              </a:solidFill>
              <a:latin typeface="Open Sans"/>
              <a:ea typeface="Open Sans"/>
              <a:cs typeface="Open Sans"/>
              <a:sym typeface="Open Sans"/>
            </a:endParaRPr>
          </a:p>
          <a:p>
            <a:pPr indent="-342900" lvl="0" marL="342900" marR="0" rtl="0" algn="l">
              <a:lnSpc>
                <a:spcPct val="150000"/>
              </a:lnSpc>
              <a:spcBef>
                <a:spcPts val="0"/>
              </a:spcBef>
              <a:spcAft>
                <a:spcPts val="0"/>
              </a:spcAft>
              <a:buClr>
                <a:srgbClr val="000000"/>
              </a:buClr>
              <a:buSzPts val="2000"/>
              <a:buFont typeface="Noto Sans Symbols"/>
              <a:buChar char="❑"/>
            </a:pPr>
            <a:r>
              <a:rPr b="0" i="0" lang="en-US" sz="2000" u="none" cap="none" strike="noStrike">
                <a:solidFill>
                  <a:srgbClr val="333333"/>
                </a:solidFill>
                <a:latin typeface="Open Sans"/>
                <a:ea typeface="Open Sans"/>
                <a:cs typeface="Open Sans"/>
                <a:sym typeface="Open Sans"/>
              </a:rPr>
              <a:t>Xét nghiệm sinh thiết tủy xương có thể chẩn đoán các tình trạng ung thư và các bệnh lý lành tính như bệnh bạch cầu, thiếu máu, nhiễm trùng.</a:t>
            </a:r>
            <a:endParaRPr/>
          </a:p>
          <a:p>
            <a:pPr indent="-215900" lvl="0" marL="342900" marR="0" rtl="0" algn="l">
              <a:lnSpc>
                <a:spcPct val="150000"/>
              </a:lnSpc>
              <a:spcBef>
                <a:spcPts val="0"/>
              </a:spcBef>
              <a:spcAft>
                <a:spcPts val="0"/>
              </a:spcAft>
              <a:buClr>
                <a:srgbClr val="000000"/>
              </a:buClr>
              <a:buSzPts val="2000"/>
              <a:buFont typeface="Noto Sans Symbols"/>
              <a:buNone/>
            </a:pPr>
            <a:r>
              <a:t/>
            </a:r>
            <a:endParaRPr b="0" i="0" sz="2000" u="none" cap="none" strike="noStrike">
              <a:solidFill>
                <a:srgbClr val="333333"/>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2"/>
          <p:cNvSpPr/>
          <p:nvPr/>
        </p:nvSpPr>
        <p:spPr>
          <a:xfrm>
            <a:off x="546994" y="3425600"/>
            <a:ext cx="1086300" cy="1120800"/>
          </a:xfrm>
          <a:prstGeom prst="roundRect">
            <a:avLst>
              <a:gd fmla="val 16667"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
          <p:cNvSpPr/>
          <p:nvPr/>
        </p:nvSpPr>
        <p:spPr>
          <a:xfrm>
            <a:off x="4507575" y="2304788"/>
            <a:ext cx="1086300" cy="1120800"/>
          </a:xfrm>
          <a:prstGeom prst="roundRect">
            <a:avLst>
              <a:gd fmla="val 16667"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
          <p:cNvSpPr/>
          <p:nvPr/>
        </p:nvSpPr>
        <p:spPr>
          <a:xfrm>
            <a:off x="547000" y="1066725"/>
            <a:ext cx="1086300" cy="1120800"/>
          </a:xfrm>
          <a:prstGeom prst="roundRect">
            <a:avLst>
              <a:gd fmla="val 16667"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
          <p:cNvSpPr/>
          <p:nvPr/>
        </p:nvSpPr>
        <p:spPr>
          <a:xfrm>
            <a:off x="1785700" y="3425600"/>
            <a:ext cx="2495400" cy="1120800"/>
          </a:xfrm>
          <a:prstGeom prst="roundRect">
            <a:avLst>
              <a:gd fmla="val 16667"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
          <p:cNvSpPr/>
          <p:nvPr/>
        </p:nvSpPr>
        <p:spPr>
          <a:xfrm>
            <a:off x="5746275" y="2304788"/>
            <a:ext cx="2884800" cy="1120800"/>
          </a:xfrm>
          <a:prstGeom prst="roundRect">
            <a:avLst>
              <a:gd fmla="val 16667"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
          <p:cNvSpPr/>
          <p:nvPr/>
        </p:nvSpPr>
        <p:spPr>
          <a:xfrm>
            <a:off x="1785700" y="1066725"/>
            <a:ext cx="2495400" cy="1120800"/>
          </a:xfrm>
          <a:prstGeom prst="roundRect">
            <a:avLst>
              <a:gd fmla="val 16667"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
          <p:cNvSpPr txBox="1"/>
          <p:nvPr>
            <p:ph idx="15" type="title"/>
          </p:nvPr>
        </p:nvSpPr>
        <p:spPr>
          <a:xfrm>
            <a:off x="547000" y="102200"/>
            <a:ext cx="40101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Nội dung trình bày</a:t>
            </a:r>
            <a:endParaRPr/>
          </a:p>
        </p:txBody>
      </p:sp>
      <p:sp>
        <p:nvSpPr>
          <p:cNvPr id="491" name="Google Shape;491;p2"/>
          <p:cNvSpPr txBox="1"/>
          <p:nvPr>
            <p:ph idx="5" type="subTitle"/>
          </p:nvPr>
        </p:nvSpPr>
        <p:spPr>
          <a:xfrm flipH="1">
            <a:off x="1916200" y="1468787"/>
            <a:ext cx="2364900" cy="30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sz="2400"/>
              <a:t>Tổng quan</a:t>
            </a:r>
            <a:endParaRPr sz="2400"/>
          </a:p>
        </p:txBody>
      </p:sp>
      <p:sp>
        <p:nvSpPr>
          <p:cNvPr id="492" name="Google Shape;492;p2"/>
          <p:cNvSpPr txBox="1"/>
          <p:nvPr>
            <p:ph idx="6" type="subTitle"/>
          </p:nvPr>
        </p:nvSpPr>
        <p:spPr>
          <a:xfrm flipH="1">
            <a:off x="5834625" y="2396588"/>
            <a:ext cx="2754300" cy="93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sz="2100"/>
              <a:t>Phân loại các kĩ thuật sinh thiết</a:t>
            </a:r>
            <a:endParaRPr sz="2100"/>
          </a:p>
        </p:txBody>
      </p:sp>
      <p:sp>
        <p:nvSpPr>
          <p:cNvPr id="493" name="Google Shape;493;p2"/>
          <p:cNvSpPr txBox="1"/>
          <p:nvPr>
            <p:ph idx="7" type="subTitle"/>
          </p:nvPr>
        </p:nvSpPr>
        <p:spPr>
          <a:xfrm>
            <a:off x="1850950" y="3827662"/>
            <a:ext cx="2364900" cy="30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sz="2400"/>
              <a:t>Các bộ dữ liệu</a:t>
            </a:r>
            <a:endParaRPr sz="2400"/>
          </a:p>
        </p:txBody>
      </p:sp>
      <p:sp>
        <p:nvSpPr>
          <p:cNvPr id="494" name="Google Shape;494;p2"/>
          <p:cNvSpPr txBox="1"/>
          <p:nvPr>
            <p:ph type="title"/>
          </p:nvPr>
        </p:nvSpPr>
        <p:spPr>
          <a:xfrm flipH="1">
            <a:off x="547000" y="1183275"/>
            <a:ext cx="1086300" cy="88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US"/>
              <a:t>01</a:t>
            </a:r>
            <a:endParaRPr/>
          </a:p>
        </p:txBody>
      </p:sp>
      <p:sp>
        <p:nvSpPr>
          <p:cNvPr id="495" name="Google Shape;495;p2"/>
          <p:cNvSpPr txBox="1"/>
          <p:nvPr>
            <p:ph idx="9" type="title"/>
          </p:nvPr>
        </p:nvSpPr>
        <p:spPr>
          <a:xfrm flipH="1">
            <a:off x="4507575" y="2421038"/>
            <a:ext cx="1086300" cy="88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US"/>
              <a:t>02</a:t>
            </a:r>
            <a:endParaRPr/>
          </a:p>
        </p:txBody>
      </p:sp>
      <p:sp>
        <p:nvSpPr>
          <p:cNvPr id="496" name="Google Shape;496;p2"/>
          <p:cNvSpPr txBox="1"/>
          <p:nvPr>
            <p:ph idx="13" type="title"/>
          </p:nvPr>
        </p:nvSpPr>
        <p:spPr>
          <a:xfrm>
            <a:off x="546994" y="3542150"/>
            <a:ext cx="1086300" cy="88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US"/>
              <a:t>03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0"/>
          <p:cNvSpPr/>
          <p:nvPr/>
        </p:nvSpPr>
        <p:spPr>
          <a:xfrm>
            <a:off x="371475" y="1066724"/>
            <a:ext cx="7582855" cy="3912469"/>
          </a:xfrm>
          <a:prstGeom prst="roundRect">
            <a:avLst>
              <a:gd fmla="val 11520"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0"/>
          <p:cNvSpPr txBox="1"/>
          <p:nvPr>
            <p:ph type="title"/>
          </p:nvPr>
        </p:nvSpPr>
        <p:spPr>
          <a:xfrm>
            <a:off x="713225" y="362625"/>
            <a:ext cx="77175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3200"/>
              <a:t>Sinh thiết tủy xương</a:t>
            </a:r>
            <a:br>
              <a:rPr lang="en-US" sz="3200"/>
            </a:br>
            <a:endParaRPr/>
          </a:p>
        </p:txBody>
      </p:sp>
      <p:grpSp>
        <p:nvGrpSpPr>
          <p:cNvPr id="997" name="Google Shape;997;p10"/>
          <p:cNvGrpSpPr/>
          <p:nvPr/>
        </p:nvGrpSpPr>
        <p:grpSpPr>
          <a:xfrm rot="1039608">
            <a:off x="8311089" y="3390667"/>
            <a:ext cx="530659" cy="1475933"/>
            <a:chOff x="6234025" y="1538150"/>
            <a:chExt cx="276200" cy="768175"/>
          </a:xfrm>
        </p:grpSpPr>
        <p:sp>
          <p:nvSpPr>
            <p:cNvPr id="998" name="Google Shape;998;p10"/>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9" name="Google Shape;999;p10"/>
            <p:cNvGrpSpPr/>
            <p:nvPr/>
          </p:nvGrpSpPr>
          <p:grpSpPr>
            <a:xfrm>
              <a:off x="6234025" y="1538150"/>
              <a:ext cx="276200" cy="768175"/>
              <a:chOff x="5976850" y="2062025"/>
              <a:chExt cx="276200" cy="768175"/>
            </a:xfrm>
          </p:grpSpPr>
          <p:sp>
            <p:nvSpPr>
              <p:cNvPr id="1000" name="Google Shape;1000;p10"/>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0"/>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0"/>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0"/>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0"/>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0"/>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06" name="Google Shape;1006;p10"/>
          <p:cNvGrpSpPr/>
          <p:nvPr/>
        </p:nvGrpSpPr>
        <p:grpSpPr>
          <a:xfrm>
            <a:off x="8177164" y="1948309"/>
            <a:ext cx="798477" cy="796946"/>
            <a:chOff x="7300864" y="642534"/>
            <a:chExt cx="798477" cy="796946"/>
          </a:xfrm>
        </p:grpSpPr>
        <p:sp>
          <p:nvSpPr>
            <p:cNvPr id="1007" name="Google Shape;1007;p10"/>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0"/>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0"/>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Vai trò của sinh thiết tủy xương | Vinmec" id="1010" name="Google Shape;1010;p10"/>
          <p:cNvPicPr preferRelativeResize="0"/>
          <p:nvPr/>
        </p:nvPicPr>
        <p:blipFill rotWithShape="1">
          <a:blip r:embed="rId3">
            <a:alphaModFix/>
          </a:blip>
          <a:srcRect b="0" l="0" r="0" t="0"/>
          <a:stretch/>
        </p:blipFill>
        <p:spPr>
          <a:xfrm>
            <a:off x="1224409" y="1589816"/>
            <a:ext cx="5643562" cy="282178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g24063740854_0_129"/>
          <p:cNvSpPr/>
          <p:nvPr/>
        </p:nvSpPr>
        <p:spPr>
          <a:xfrm>
            <a:off x="371475" y="1066724"/>
            <a:ext cx="7582800" cy="3912600"/>
          </a:xfrm>
          <a:prstGeom prst="roundRect">
            <a:avLst>
              <a:gd fmla="val 11520" name="adj"/>
            </a:avLst>
          </a:prstGeom>
          <a:solidFill>
            <a:schemeClr val="accent3"/>
          </a:solidFill>
          <a:ln>
            <a:noFill/>
          </a:ln>
          <a:effectLst>
            <a:outerShdw rotWithShape="0" algn="bl" dir="3000000" dist="76200">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g24063740854_0_129"/>
          <p:cNvSpPr txBox="1"/>
          <p:nvPr>
            <p:ph type="title"/>
          </p:nvPr>
        </p:nvSpPr>
        <p:spPr>
          <a:xfrm>
            <a:off x="713225" y="362625"/>
            <a:ext cx="77175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3200"/>
              <a:t>Sinh thiết phẫu thuật</a:t>
            </a:r>
            <a:endParaRPr/>
          </a:p>
        </p:txBody>
      </p:sp>
      <p:grpSp>
        <p:nvGrpSpPr>
          <p:cNvPr id="1017" name="Google Shape;1017;g24063740854_0_129"/>
          <p:cNvGrpSpPr/>
          <p:nvPr/>
        </p:nvGrpSpPr>
        <p:grpSpPr>
          <a:xfrm rot="1039608">
            <a:off x="8311123" y="3390728"/>
            <a:ext cx="530659" cy="1475956"/>
            <a:chOff x="6234025" y="1538150"/>
            <a:chExt cx="276200" cy="768175"/>
          </a:xfrm>
        </p:grpSpPr>
        <p:sp>
          <p:nvSpPr>
            <p:cNvPr id="1018" name="Google Shape;1018;g24063740854_0_129"/>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9" name="Google Shape;1019;g24063740854_0_129"/>
            <p:cNvGrpSpPr/>
            <p:nvPr/>
          </p:nvGrpSpPr>
          <p:grpSpPr>
            <a:xfrm>
              <a:off x="6234025" y="1538150"/>
              <a:ext cx="276200" cy="768175"/>
              <a:chOff x="5976850" y="2062025"/>
              <a:chExt cx="276200" cy="768175"/>
            </a:xfrm>
          </p:grpSpPr>
          <p:sp>
            <p:nvSpPr>
              <p:cNvPr id="1020" name="Google Shape;1020;g24063740854_0_129"/>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g24063740854_0_129"/>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g24063740854_0_129"/>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g24063740854_0_129"/>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g24063740854_0_129"/>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g24063740854_0_129"/>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26" name="Google Shape;1026;g24063740854_0_129"/>
          <p:cNvGrpSpPr/>
          <p:nvPr/>
        </p:nvGrpSpPr>
        <p:grpSpPr>
          <a:xfrm>
            <a:off x="8177164" y="1948309"/>
            <a:ext cx="798478" cy="796946"/>
            <a:chOff x="7300864" y="642534"/>
            <a:chExt cx="798478" cy="796946"/>
          </a:xfrm>
        </p:grpSpPr>
        <p:sp>
          <p:nvSpPr>
            <p:cNvPr id="1027" name="Google Shape;1027;g24063740854_0_129"/>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g24063740854_0_129"/>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g24063740854_0_129"/>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0" name="Google Shape;1030;g24063740854_0_129"/>
          <p:cNvSpPr txBox="1"/>
          <p:nvPr/>
        </p:nvSpPr>
        <p:spPr>
          <a:xfrm>
            <a:off x="713225" y="1242722"/>
            <a:ext cx="6859200" cy="3632700"/>
          </a:xfrm>
          <a:prstGeom prst="rect">
            <a:avLst/>
          </a:prstGeom>
          <a:noFill/>
          <a:ln>
            <a:noFill/>
          </a:ln>
        </p:spPr>
        <p:txBody>
          <a:bodyPr anchorCtr="0" anchor="t" bIns="45700" lIns="91425" spcFirstLastPara="1" rIns="91425" wrap="square" tIns="45700">
            <a:spAutoFit/>
          </a:bodyPr>
          <a:lstStyle/>
          <a:p>
            <a:pPr indent="-342900" lvl="1" marL="342900" marR="0" rtl="0" algn="l">
              <a:lnSpc>
                <a:spcPct val="150000"/>
              </a:lnSpc>
              <a:spcBef>
                <a:spcPts val="0"/>
              </a:spcBef>
              <a:spcAft>
                <a:spcPts val="0"/>
              </a:spcAft>
              <a:buClr>
                <a:srgbClr val="000000"/>
              </a:buClr>
              <a:buSzPts val="2000"/>
              <a:buFont typeface="Noto Sans Symbols"/>
              <a:buChar char="▪"/>
            </a:pPr>
            <a:r>
              <a:rPr b="0" i="0" lang="en-US" sz="2000" u="none" cap="none" strike="noStrike">
                <a:solidFill>
                  <a:srgbClr val="333333"/>
                </a:solidFill>
                <a:latin typeface="Open Sans"/>
                <a:ea typeface="Open Sans"/>
                <a:cs typeface="Open Sans"/>
                <a:sym typeface="Open Sans"/>
              </a:rPr>
              <a:t>Đôi khi bệnh nhân có thể có một khu vực nghi ngờ mà các phương pháp được mô tả ở</a:t>
            </a:r>
            <a:r>
              <a:rPr b="0" i="0" lang="en-US" sz="2000" u="none" cap="none" strike="noStrike">
                <a:solidFill>
                  <a:srgbClr val="333333"/>
                </a:solidFill>
                <a:latin typeface="Open Sans"/>
                <a:ea typeface="Open Sans"/>
                <a:cs typeface="Open Sans"/>
                <a:sym typeface="Open Sans"/>
              </a:rPr>
              <a:t> trên không thể tiếp cận an toàn hay hiệu quả.</a:t>
            </a:r>
            <a:r>
              <a:rPr b="0" i="0" lang="en-US" sz="2000" u="none" cap="none" strike="noStrike">
                <a:solidFill>
                  <a:srgbClr val="333333"/>
                </a:solidFill>
                <a:latin typeface="Open Sans"/>
                <a:ea typeface="Open Sans"/>
                <a:cs typeface="Open Sans"/>
                <a:sym typeface="Open Sans"/>
              </a:rPr>
              <a:t> </a:t>
            </a:r>
            <a:endParaRPr b="0" i="0" sz="2000" u="none" cap="none" strike="noStrike">
              <a:solidFill>
                <a:srgbClr val="333333"/>
              </a:solidFill>
              <a:latin typeface="Open Sans"/>
              <a:ea typeface="Open Sans"/>
              <a:cs typeface="Open Sans"/>
              <a:sym typeface="Open Sans"/>
            </a:endParaRPr>
          </a:p>
          <a:p>
            <a:pPr indent="-342900" lvl="1" marL="342900" marR="0" rtl="0" algn="l">
              <a:lnSpc>
                <a:spcPct val="150000"/>
              </a:lnSpc>
              <a:spcBef>
                <a:spcPts val="0"/>
              </a:spcBef>
              <a:spcAft>
                <a:spcPts val="0"/>
              </a:spcAft>
              <a:buClr>
                <a:srgbClr val="000000"/>
              </a:buClr>
              <a:buSzPts val="2000"/>
              <a:buFont typeface="Noto Sans Symbols"/>
              <a:buChar char="▪"/>
            </a:pPr>
            <a:r>
              <a:rPr b="0" i="0" lang="en-US" sz="2000" u="none" cap="none" strike="noStrike">
                <a:solidFill>
                  <a:srgbClr val="333333"/>
                </a:solidFill>
                <a:latin typeface="Open Sans"/>
                <a:ea typeface="Open Sans"/>
                <a:cs typeface="Open Sans"/>
                <a:sym typeface="Open Sans"/>
              </a:rPr>
              <a:t>Ví dụ: một khối u ở bụng gần động mạch chủ, trong trường hợp này, bác sĩ phẫu thuật có thể cần lấy bệnh phẩm bằng nội soi hay bằng phương pháp truyền thống.</a:t>
            </a:r>
            <a:endParaRPr/>
          </a:p>
          <a:p>
            <a:pPr indent="-215900" lvl="1" marL="342900" marR="0" rtl="0" algn="l">
              <a:lnSpc>
                <a:spcPct val="150000"/>
              </a:lnSpc>
              <a:spcBef>
                <a:spcPts val="0"/>
              </a:spcBef>
              <a:spcAft>
                <a:spcPts val="0"/>
              </a:spcAft>
              <a:buClr>
                <a:srgbClr val="000000"/>
              </a:buClr>
              <a:buSzPts val="2000"/>
              <a:buFont typeface="Noto Sans Symbols"/>
              <a:buNone/>
            </a:pPr>
            <a:r>
              <a:t/>
            </a:r>
            <a:endParaRPr b="0" i="0" sz="2000" u="none" cap="none" strike="noStrike">
              <a:solidFill>
                <a:srgbClr val="333333"/>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g24063740854_0_152"/>
          <p:cNvSpPr/>
          <p:nvPr/>
        </p:nvSpPr>
        <p:spPr>
          <a:xfrm>
            <a:off x="403150" y="1066736"/>
            <a:ext cx="7582800" cy="3912600"/>
          </a:xfrm>
          <a:prstGeom prst="roundRect">
            <a:avLst>
              <a:gd fmla="val 11520" name="adj"/>
            </a:avLst>
          </a:prstGeom>
          <a:solidFill>
            <a:schemeClr val="accent3"/>
          </a:solidFill>
          <a:ln>
            <a:noFill/>
          </a:ln>
          <a:effectLst>
            <a:outerShdw rotWithShape="0" algn="bl" dir="3000000" dist="76200">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g24063740854_0_152"/>
          <p:cNvSpPr txBox="1"/>
          <p:nvPr>
            <p:ph type="title"/>
          </p:nvPr>
        </p:nvSpPr>
        <p:spPr>
          <a:xfrm>
            <a:off x="713225" y="362625"/>
            <a:ext cx="77175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3200"/>
              <a:t>Sinh thiết phẫu thuật</a:t>
            </a:r>
            <a:endParaRPr/>
          </a:p>
        </p:txBody>
      </p:sp>
      <p:grpSp>
        <p:nvGrpSpPr>
          <p:cNvPr id="1037" name="Google Shape;1037;g24063740854_0_152"/>
          <p:cNvGrpSpPr/>
          <p:nvPr/>
        </p:nvGrpSpPr>
        <p:grpSpPr>
          <a:xfrm rot="1039608">
            <a:off x="8311123" y="3390728"/>
            <a:ext cx="530659" cy="1475956"/>
            <a:chOff x="6234025" y="1538150"/>
            <a:chExt cx="276200" cy="768175"/>
          </a:xfrm>
        </p:grpSpPr>
        <p:sp>
          <p:nvSpPr>
            <p:cNvPr id="1038" name="Google Shape;1038;g24063740854_0_152"/>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9" name="Google Shape;1039;g24063740854_0_152"/>
            <p:cNvGrpSpPr/>
            <p:nvPr/>
          </p:nvGrpSpPr>
          <p:grpSpPr>
            <a:xfrm>
              <a:off x="6234025" y="1538150"/>
              <a:ext cx="276200" cy="768175"/>
              <a:chOff x="5976850" y="2062025"/>
              <a:chExt cx="276200" cy="768175"/>
            </a:xfrm>
          </p:grpSpPr>
          <p:sp>
            <p:nvSpPr>
              <p:cNvPr id="1040" name="Google Shape;1040;g24063740854_0_152"/>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g24063740854_0_152"/>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g24063740854_0_152"/>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g24063740854_0_152"/>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g24063740854_0_152"/>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g24063740854_0_152"/>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46" name="Google Shape;1046;g24063740854_0_152"/>
          <p:cNvGrpSpPr/>
          <p:nvPr/>
        </p:nvGrpSpPr>
        <p:grpSpPr>
          <a:xfrm>
            <a:off x="8177164" y="1948309"/>
            <a:ext cx="798478" cy="796946"/>
            <a:chOff x="7300864" y="642534"/>
            <a:chExt cx="798478" cy="796946"/>
          </a:xfrm>
        </p:grpSpPr>
        <p:sp>
          <p:nvSpPr>
            <p:cNvPr id="1047" name="Google Shape;1047;g24063740854_0_152"/>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g24063740854_0_152"/>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g24063740854_0_152"/>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50" name="Google Shape;1050;g24063740854_0_152"/>
          <p:cNvPicPr preferRelativeResize="0"/>
          <p:nvPr/>
        </p:nvPicPr>
        <p:blipFill rotWithShape="1">
          <a:blip r:embed="rId3">
            <a:alphaModFix/>
          </a:blip>
          <a:srcRect b="2591" l="0" r="2343" t="0"/>
          <a:stretch/>
        </p:blipFill>
        <p:spPr>
          <a:xfrm>
            <a:off x="1014000" y="1219425"/>
            <a:ext cx="4200300" cy="3607176"/>
          </a:xfrm>
          <a:prstGeom prst="rect">
            <a:avLst/>
          </a:prstGeom>
          <a:noFill/>
          <a:ln>
            <a:noFill/>
          </a:ln>
          <a:effectLst>
            <a:outerShdw rotWithShape="0" algn="bl" dir="3000000" dist="76200">
              <a:schemeClr val="lt1">
                <a:alpha val="24710"/>
              </a:schemeClr>
            </a:outerShdw>
          </a:effectLst>
        </p:spPr>
      </p:pic>
      <p:sp>
        <p:nvSpPr>
          <p:cNvPr id="1051" name="Google Shape;1051;g24063740854_0_152"/>
          <p:cNvSpPr txBox="1"/>
          <p:nvPr/>
        </p:nvSpPr>
        <p:spPr>
          <a:xfrm>
            <a:off x="5631725" y="1472775"/>
            <a:ext cx="19803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Open Sans"/>
                <a:ea typeface="Open Sans"/>
                <a:cs typeface="Open Sans"/>
                <a:sym typeface="Open Sans"/>
              </a:rPr>
              <a:t>Mẫu mô sinh thiết thu được cần có mô bình thường bao quanh (chu vi 2-3mm). 5mm trở lên đối với các mô nghi là ác tính hoặc gây tổn thương mạch máu </a:t>
            </a:r>
            <a:endParaRPr sz="18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g24063740854_0_174"/>
          <p:cNvSpPr/>
          <p:nvPr/>
        </p:nvSpPr>
        <p:spPr>
          <a:xfrm>
            <a:off x="304125" y="729350"/>
            <a:ext cx="7650000" cy="4250100"/>
          </a:xfrm>
          <a:prstGeom prst="roundRect">
            <a:avLst>
              <a:gd fmla="val 11520" name="adj"/>
            </a:avLst>
          </a:prstGeom>
          <a:solidFill>
            <a:schemeClr val="accent3"/>
          </a:solidFill>
          <a:ln>
            <a:noFill/>
          </a:ln>
          <a:effectLst>
            <a:outerShdw rotWithShape="0" algn="bl" dir="3000000" dist="76200">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g24063740854_0_174"/>
          <p:cNvSpPr txBox="1"/>
          <p:nvPr>
            <p:ph type="title"/>
          </p:nvPr>
        </p:nvSpPr>
        <p:spPr>
          <a:xfrm>
            <a:off x="304125" y="66900"/>
            <a:ext cx="77175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3200"/>
              <a:t>Si</a:t>
            </a:r>
            <a:r>
              <a:rPr lang="en-US"/>
              <a:t>nh thiết lỏng</a:t>
            </a:r>
            <a:endParaRPr/>
          </a:p>
        </p:txBody>
      </p:sp>
      <p:grpSp>
        <p:nvGrpSpPr>
          <p:cNvPr id="1058" name="Google Shape;1058;g24063740854_0_174"/>
          <p:cNvGrpSpPr/>
          <p:nvPr/>
        </p:nvGrpSpPr>
        <p:grpSpPr>
          <a:xfrm rot="1039608">
            <a:off x="8311123" y="3390728"/>
            <a:ext cx="530659" cy="1475956"/>
            <a:chOff x="6234025" y="1538150"/>
            <a:chExt cx="276200" cy="768175"/>
          </a:xfrm>
        </p:grpSpPr>
        <p:sp>
          <p:nvSpPr>
            <p:cNvPr id="1059" name="Google Shape;1059;g24063740854_0_174"/>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0" name="Google Shape;1060;g24063740854_0_174"/>
            <p:cNvGrpSpPr/>
            <p:nvPr/>
          </p:nvGrpSpPr>
          <p:grpSpPr>
            <a:xfrm>
              <a:off x="6234025" y="1538150"/>
              <a:ext cx="276200" cy="768175"/>
              <a:chOff x="5976850" y="2062025"/>
              <a:chExt cx="276200" cy="768175"/>
            </a:xfrm>
          </p:grpSpPr>
          <p:sp>
            <p:nvSpPr>
              <p:cNvPr id="1061" name="Google Shape;1061;g24063740854_0_174"/>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g24063740854_0_174"/>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g24063740854_0_174"/>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g24063740854_0_174"/>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g24063740854_0_174"/>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g24063740854_0_174"/>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67" name="Google Shape;1067;g24063740854_0_174"/>
          <p:cNvGrpSpPr/>
          <p:nvPr/>
        </p:nvGrpSpPr>
        <p:grpSpPr>
          <a:xfrm>
            <a:off x="8177164" y="1948309"/>
            <a:ext cx="798478" cy="796946"/>
            <a:chOff x="7300864" y="642534"/>
            <a:chExt cx="798478" cy="796946"/>
          </a:xfrm>
        </p:grpSpPr>
        <p:sp>
          <p:nvSpPr>
            <p:cNvPr id="1068" name="Google Shape;1068;g24063740854_0_174"/>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g24063740854_0_174"/>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g24063740854_0_174"/>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71" name="Google Shape;1071;g24063740854_0_174"/>
          <p:cNvPicPr preferRelativeResize="0"/>
          <p:nvPr/>
        </p:nvPicPr>
        <p:blipFill>
          <a:blip r:embed="rId3">
            <a:alphaModFix/>
          </a:blip>
          <a:stretch>
            <a:fillRect/>
          </a:stretch>
        </p:blipFill>
        <p:spPr>
          <a:xfrm>
            <a:off x="601150" y="771000"/>
            <a:ext cx="3979051" cy="4249975"/>
          </a:xfrm>
          <a:prstGeom prst="rect">
            <a:avLst/>
          </a:prstGeom>
          <a:noFill/>
          <a:ln>
            <a:noFill/>
          </a:ln>
          <a:effectLst>
            <a:outerShdw rotWithShape="0" algn="bl" dir="3000000" dist="76200">
              <a:schemeClr val="lt1">
                <a:alpha val="24710"/>
              </a:schemeClr>
            </a:outerShdw>
          </a:effectLst>
        </p:spPr>
      </p:pic>
      <p:sp>
        <p:nvSpPr>
          <p:cNvPr id="1072" name="Google Shape;1072;g24063740854_0_174"/>
          <p:cNvSpPr txBox="1"/>
          <p:nvPr/>
        </p:nvSpPr>
        <p:spPr>
          <a:xfrm>
            <a:off x="4628425" y="1103125"/>
            <a:ext cx="3063000" cy="29553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Open Sans"/>
              <a:buChar char="-"/>
            </a:pPr>
            <a:r>
              <a:rPr lang="en-US" sz="2000">
                <a:latin typeface="Open Sans"/>
                <a:ea typeface="Open Sans"/>
                <a:cs typeface="Open Sans"/>
                <a:sym typeface="Open Sans"/>
              </a:rPr>
              <a:t>Rút trích mẫu máu tiến hành xét nghiệm.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US" sz="2000">
                <a:latin typeface="Open Sans"/>
                <a:ea typeface="Open Sans"/>
                <a:cs typeface="Open Sans"/>
                <a:sym typeface="Open Sans"/>
              </a:rPr>
              <a:t>Là loại sinh thiết ít rủi ro, có thể thực hiện được nhiều lần, nhưng không phát hiện được hết các loại ung thư.</a:t>
            </a:r>
            <a:endParaRPr sz="2000">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9"/>
          <p:cNvSpPr/>
          <p:nvPr/>
        </p:nvSpPr>
        <p:spPr>
          <a:xfrm>
            <a:off x="3836400" y="1067655"/>
            <a:ext cx="1471200" cy="1372200"/>
          </a:xfrm>
          <a:prstGeom prst="roundRect">
            <a:avLst>
              <a:gd fmla="val 16667"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9"/>
          <p:cNvSpPr txBox="1"/>
          <p:nvPr>
            <p:ph type="title"/>
          </p:nvPr>
        </p:nvSpPr>
        <p:spPr>
          <a:xfrm>
            <a:off x="2931924" y="2729586"/>
            <a:ext cx="3305989" cy="73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Bộ dữ liệu</a:t>
            </a:r>
            <a:endParaRPr/>
          </a:p>
        </p:txBody>
      </p:sp>
      <p:sp>
        <p:nvSpPr>
          <p:cNvPr id="1079" name="Google Shape;1079;p19"/>
          <p:cNvSpPr txBox="1"/>
          <p:nvPr>
            <p:ph idx="1" type="subTitle"/>
          </p:nvPr>
        </p:nvSpPr>
        <p:spPr>
          <a:xfrm>
            <a:off x="3290700" y="3475405"/>
            <a:ext cx="2562600" cy="484800"/>
          </a:xfrm>
          <a:prstGeom prst="rect">
            <a:avLst/>
          </a:prstGeom>
          <a:noFill/>
          <a:ln>
            <a:noFill/>
          </a:ln>
        </p:spPr>
        <p:txBody>
          <a:bodyPr anchorCtr="0" anchor="t" bIns="0" lIns="91425" spcFirstLastPara="1" rIns="91425" wrap="square" tIns="0">
            <a:noAutofit/>
          </a:bodyPr>
          <a:lstStyle/>
          <a:p>
            <a:pPr indent="0" lvl="0" marL="0" rtl="0" algn="ctr">
              <a:lnSpc>
                <a:spcPct val="100000"/>
              </a:lnSpc>
              <a:spcBef>
                <a:spcPts val="0"/>
              </a:spcBef>
              <a:spcAft>
                <a:spcPts val="0"/>
              </a:spcAft>
              <a:buSzPts val="2800"/>
              <a:buNone/>
            </a:pPr>
            <a:r>
              <a:rPr lang="en-US">
                <a:solidFill>
                  <a:schemeClr val="dk1"/>
                </a:solidFill>
              </a:rPr>
              <a:t>You can enter a subtitle here if you need it</a:t>
            </a:r>
            <a:endParaRPr>
              <a:solidFill>
                <a:schemeClr val="dk1"/>
              </a:solidFill>
            </a:endParaRPr>
          </a:p>
        </p:txBody>
      </p:sp>
      <p:sp>
        <p:nvSpPr>
          <p:cNvPr id="1080" name="Google Shape;1080;p19"/>
          <p:cNvSpPr txBox="1"/>
          <p:nvPr>
            <p:ph idx="2" type="title"/>
          </p:nvPr>
        </p:nvSpPr>
        <p:spPr>
          <a:xfrm>
            <a:off x="3836400" y="1332855"/>
            <a:ext cx="14712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US"/>
              <a:t>03</a:t>
            </a:r>
            <a:endParaRPr/>
          </a:p>
        </p:txBody>
      </p:sp>
      <p:sp>
        <p:nvSpPr>
          <p:cNvPr id="1081" name="Google Shape;1081;p19"/>
          <p:cNvSpPr/>
          <p:nvPr/>
        </p:nvSpPr>
        <p:spPr>
          <a:xfrm>
            <a:off x="6792075" y="986075"/>
            <a:ext cx="1638697" cy="1790800"/>
          </a:xfrm>
          <a:custGeom>
            <a:rect b="b" l="l" r="r" t="t"/>
            <a:pathLst>
              <a:path extrusionOk="0" h="42950" w="39302">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9"/>
          <p:cNvSpPr/>
          <p:nvPr/>
        </p:nvSpPr>
        <p:spPr>
          <a:xfrm>
            <a:off x="713225" y="539500"/>
            <a:ext cx="1162486" cy="1162486"/>
          </a:xfrm>
          <a:custGeom>
            <a:rect b="b" l="l" r="r" t="t"/>
            <a:pathLst>
              <a:path extrusionOk="0" h="33376" w="33376">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9"/>
          <p:cNvSpPr/>
          <p:nvPr/>
        </p:nvSpPr>
        <p:spPr>
          <a:xfrm>
            <a:off x="1806212" y="2020258"/>
            <a:ext cx="994153" cy="995198"/>
          </a:xfrm>
          <a:custGeom>
            <a:rect b="b" l="l" r="r" t="t"/>
            <a:pathLst>
              <a:path extrusionOk="0" h="28573" w="28543">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4" name="Google Shape;1084;p19"/>
          <p:cNvGrpSpPr/>
          <p:nvPr/>
        </p:nvGrpSpPr>
        <p:grpSpPr>
          <a:xfrm rot="727871">
            <a:off x="6641905" y="1692457"/>
            <a:ext cx="1451309" cy="2291021"/>
            <a:chOff x="5538388" y="1733488"/>
            <a:chExt cx="611700" cy="965575"/>
          </a:xfrm>
        </p:grpSpPr>
        <p:sp>
          <p:nvSpPr>
            <p:cNvPr id="1085" name="Google Shape;1085;p19"/>
            <p:cNvSpPr/>
            <p:nvPr/>
          </p:nvSpPr>
          <p:spPr>
            <a:xfrm>
              <a:off x="5538388" y="1733488"/>
              <a:ext cx="611700" cy="965575"/>
            </a:xfrm>
            <a:custGeom>
              <a:rect b="b" l="l" r="r" t="t"/>
              <a:pathLst>
                <a:path extrusionOk="0" h="38623" w="24468">
                  <a:moveTo>
                    <a:pt x="2206" y="0"/>
                  </a:moveTo>
                  <a:cubicBezTo>
                    <a:pt x="967" y="0"/>
                    <a:pt x="1" y="1008"/>
                    <a:pt x="1" y="2206"/>
                  </a:cubicBezTo>
                  <a:lnTo>
                    <a:pt x="1" y="36417"/>
                  </a:lnTo>
                  <a:cubicBezTo>
                    <a:pt x="1" y="37636"/>
                    <a:pt x="1009" y="38623"/>
                    <a:pt x="2206" y="38623"/>
                  </a:cubicBezTo>
                  <a:lnTo>
                    <a:pt x="22262" y="38623"/>
                  </a:lnTo>
                  <a:cubicBezTo>
                    <a:pt x="23501" y="38623"/>
                    <a:pt x="24468" y="37615"/>
                    <a:pt x="24468" y="36417"/>
                  </a:cubicBezTo>
                  <a:lnTo>
                    <a:pt x="24468" y="2206"/>
                  </a:lnTo>
                  <a:cubicBezTo>
                    <a:pt x="24468" y="966"/>
                    <a:pt x="23480" y="0"/>
                    <a:pt x="22262"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6" name="Google Shape;1086;p19"/>
            <p:cNvGrpSpPr/>
            <p:nvPr/>
          </p:nvGrpSpPr>
          <p:grpSpPr>
            <a:xfrm>
              <a:off x="5538398" y="1733511"/>
              <a:ext cx="611679" cy="965541"/>
              <a:chOff x="5538425" y="1733496"/>
              <a:chExt cx="1465450" cy="2313228"/>
            </a:xfrm>
          </p:grpSpPr>
          <p:sp>
            <p:nvSpPr>
              <p:cNvPr id="1087" name="Google Shape;1087;p19"/>
              <p:cNvSpPr/>
              <p:nvPr/>
            </p:nvSpPr>
            <p:spPr>
              <a:xfrm>
                <a:off x="6271749" y="1734754"/>
                <a:ext cx="732126" cy="2311970"/>
              </a:xfrm>
              <a:custGeom>
                <a:rect b="b" l="l" r="r" t="t"/>
                <a:pathLst>
                  <a:path extrusionOk="0" h="38602" w="12224">
                    <a:moveTo>
                      <a:pt x="1" y="0"/>
                    </a:moveTo>
                    <a:lnTo>
                      <a:pt x="1" y="38601"/>
                    </a:lnTo>
                    <a:lnTo>
                      <a:pt x="10019" y="38601"/>
                    </a:lnTo>
                    <a:cubicBezTo>
                      <a:pt x="11258" y="38601"/>
                      <a:pt x="12224" y="37614"/>
                      <a:pt x="12224" y="36396"/>
                    </a:cubicBezTo>
                    <a:lnTo>
                      <a:pt x="12224" y="2205"/>
                    </a:lnTo>
                    <a:cubicBezTo>
                      <a:pt x="12224" y="966"/>
                      <a:pt x="11237" y="0"/>
                      <a:pt x="100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19"/>
              <p:cNvSpPr/>
              <p:nvPr/>
            </p:nvSpPr>
            <p:spPr>
              <a:xfrm>
                <a:off x="5538425" y="1733496"/>
                <a:ext cx="733384" cy="2313228"/>
              </a:xfrm>
              <a:custGeom>
                <a:rect b="b" l="l" r="r" t="t"/>
                <a:pathLst>
                  <a:path extrusionOk="0" h="38623" w="12245">
                    <a:moveTo>
                      <a:pt x="2206" y="0"/>
                    </a:moveTo>
                    <a:cubicBezTo>
                      <a:pt x="967" y="0"/>
                      <a:pt x="1" y="1008"/>
                      <a:pt x="1" y="2205"/>
                    </a:cubicBezTo>
                    <a:lnTo>
                      <a:pt x="1" y="36417"/>
                    </a:lnTo>
                    <a:cubicBezTo>
                      <a:pt x="1" y="37656"/>
                      <a:pt x="1009" y="38622"/>
                      <a:pt x="2206" y="38622"/>
                    </a:cubicBezTo>
                    <a:lnTo>
                      <a:pt x="12245" y="38622"/>
                    </a:lnTo>
                    <a:lnTo>
                      <a:pt x="1224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9"/>
              <p:cNvSpPr/>
              <p:nvPr/>
            </p:nvSpPr>
            <p:spPr>
              <a:xfrm>
                <a:off x="6452924" y="1892870"/>
                <a:ext cx="367321" cy="333302"/>
              </a:xfrm>
              <a:custGeom>
                <a:rect b="b" l="l" r="r" t="t"/>
                <a:pathLst>
                  <a:path extrusionOk="0" h="5565" w="6133">
                    <a:moveTo>
                      <a:pt x="3099" y="1"/>
                    </a:moveTo>
                    <a:cubicBezTo>
                      <a:pt x="1829" y="1"/>
                      <a:pt x="665" y="864"/>
                      <a:pt x="357" y="2149"/>
                    </a:cubicBezTo>
                    <a:cubicBezTo>
                      <a:pt x="0" y="3640"/>
                      <a:pt x="924" y="5131"/>
                      <a:pt x="2436" y="5488"/>
                    </a:cubicBezTo>
                    <a:cubicBezTo>
                      <a:pt x="2653" y="5540"/>
                      <a:pt x="2869" y="5565"/>
                      <a:pt x="3082" y="5565"/>
                    </a:cubicBezTo>
                    <a:cubicBezTo>
                      <a:pt x="4337" y="5565"/>
                      <a:pt x="5470" y="4704"/>
                      <a:pt x="5776" y="3430"/>
                    </a:cubicBezTo>
                    <a:cubicBezTo>
                      <a:pt x="6133" y="1939"/>
                      <a:pt x="5209" y="427"/>
                      <a:pt x="3717" y="69"/>
                    </a:cubicBezTo>
                    <a:cubicBezTo>
                      <a:pt x="3511" y="23"/>
                      <a:pt x="3304" y="1"/>
                      <a:pt x="30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19"/>
              <p:cNvSpPr/>
              <p:nvPr/>
            </p:nvSpPr>
            <p:spPr>
              <a:xfrm>
                <a:off x="6447893" y="2308165"/>
                <a:ext cx="378640" cy="333541"/>
              </a:xfrm>
              <a:custGeom>
                <a:rect b="b" l="l" r="r" t="t"/>
                <a:pathLst>
                  <a:path extrusionOk="0" h="5569" w="6322">
                    <a:moveTo>
                      <a:pt x="3168" y="0"/>
                    </a:moveTo>
                    <a:cubicBezTo>
                      <a:pt x="2812" y="0"/>
                      <a:pt x="2451" y="69"/>
                      <a:pt x="2100" y="213"/>
                    </a:cubicBezTo>
                    <a:cubicBezTo>
                      <a:pt x="672"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290" y="648"/>
                      <a:pt x="4260" y="0"/>
                      <a:pt x="31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9"/>
              <p:cNvSpPr/>
              <p:nvPr/>
            </p:nvSpPr>
            <p:spPr>
              <a:xfrm>
                <a:off x="6470532" y="2724658"/>
                <a:ext cx="333362" cy="333422"/>
              </a:xfrm>
              <a:custGeom>
                <a:rect b="b" l="l" r="r" t="t"/>
                <a:pathLst>
                  <a:path extrusionOk="0" h="5567" w="5566">
                    <a:moveTo>
                      <a:pt x="2793" y="1"/>
                    </a:moveTo>
                    <a:cubicBezTo>
                      <a:pt x="1260" y="1"/>
                      <a:pt x="0" y="1240"/>
                      <a:pt x="0" y="2794"/>
                    </a:cubicBezTo>
                    <a:cubicBezTo>
                      <a:pt x="0" y="4306"/>
                      <a:pt x="1239" y="5566"/>
                      <a:pt x="2793" y="5566"/>
                    </a:cubicBezTo>
                    <a:cubicBezTo>
                      <a:pt x="4305" y="5566"/>
                      <a:pt x="5566" y="4306"/>
                      <a:pt x="5566" y="2794"/>
                    </a:cubicBezTo>
                    <a:cubicBezTo>
                      <a:pt x="5566" y="1261"/>
                      <a:pt x="4347" y="1"/>
                      <a:pt x="27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9"/>
              <p:cNvSpPr/>
              <p:nvPr/>
            </p:nvSpPr>
            <p:spPr>
              <a:xfrm>
                <a:off x="6470532" y="3139773"/>
                <a:ext cx="333362" cy="333362"/>
              </a:xfrm>
              <a:custGeom>
                <a:rect b="b" l="l" r="r" t="t"/>
                <a:pathLst>
                  <a:path extrusionOk="0" h="5566" w="5566">
                    <a:moveTo>
                      <a:pt x="2793" y="0"/>
                    </a:moveTo>
                    <a:cubicBezTo>
                      <a:pt x="1260" y="0"/>
                      <a:pt x="0" y="1239"/>
                      <a:pt x="0" y="2793"/>
                    </a:cubicBezTo>
                    <a:cubicBezTo>
                      <a:pt x="0" y="4306"/>
                      <a:pt x="1239" y="5566"/>
                      <a:pt x="2793" y="5566"/>
                    </a:cubicBezTo>
                    <a:cubicBezTo>
                      <a:pt x="4305" y="5566"/>
                      <a:pt x="5566" y="4306"/>
                      <a:pt x="5566" y="2793"/>
                    </a:cubicBezTo>
                    <a:cubicBezTo>
                      <a:pt x="5566" y="1260"/>
                      <a:pt x="4347" y="0"/>
                      <a:pt x="279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9"/>
              <p:cNvSpPr/>
              <p:nvPr/>
            </p:nvSpPr>
            <p:spPr>
              <a:xfrm>
                <a:off x="6470532" y="3554828"/>
                <a:ext cx="333362" cy="333422"/>
              </a:xfrm>
              <a:custGeom>
                <a:rect b="b" l="l" r="r" t="t"/>
                <a:pathLst>
                  <a:path extrusionOk="0" h="5567" w="5566">
                    <a:moveTo>
                      <a:pt x="2793" y="1"/>
                    </a:moveTo>
                    <a:cubicBezTo>
                      <a:pt x="1260" y="1"/>
                      <a:pt x="0" y="1240"/>
                      <a:pt x="0" y="2773"/>
                    </a:cubicBezTo>
                    <a:cubicBezTo>
                      <a:pt x="0" y="4306"/>
                      <a:pt x="1239" y="5566"/>
                      <a:pt x="2793" y="5566"/>
                    </a:cubicBezTo>
                    <a:cubicBezTo>
                      <a:pt x="4305" y="5566"/>
                      <a:pt x="5566" y="4306"/>
                      <a:pt x="5566" y="2773"/>
                    </a:cubicBezTo>
                    <a:cubicBezTo>
                      <a:pt x="5566" y="1261"/>
                      <a:pt x="4347" y="1"/>
                      <a:pt x="27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9"/>
              <p:cNvSpPr/>
              <p:nvPr/>
            </p:nvSpPr>
            <p:spPr>
              <a:xfrm>
                <a:off x="5757332" y="1893649"/>
                <a:ext cx="366063" cy="332523"/>
              </a:xfrm>
              <a:custGeom>
                <a:rect b="b" l="l" r="r" t="t"/>
                <a:pathLst>
                  <a:path extrusionOk="0" h="5552" w="6112">
                    <a:moveTo>
                      <a:pt x="3049" y="1"/>
                    </a:moveTo>
                    <a:cubicBezTo>
                      <a:pt x="1791" y="1"/>
                      <a:pt x="644" y="861"/>
                      <a:pt x="357" y="2136"/>
                    </a:cubicBezTo>
                    <a:cubicBezTo>
                      <a:pt x="0" y="3627"/>
                      <a:pt x="924" y="5139"/>
                      <a:pt x="2415" y="5475"/>
                    </a:cubicBezTo>
                    <a:cubicBezTo>
                      <a:pt x="2632" y="5527"/>
                      <a:pt x="2849" y="5552"/>
                      <a:pt x="3063" y="5552"/>
                    </a:cubicBezTo>
                    <a:cubicBezTo>
                      <a:pt x="4321" y="5552"/>
                      <a:pt x="5467" y="4691"/>
                      <a:pt x="5755" y="3417"/>
                    </a:cubicBezTo>
                    <a:cubicBezTo>
                      <a:pt x="6112" y="1926"/>
                      <a:pt x="5188" y="414"/>
                      <a:pt x="3696" y="77"/>
                    </a:cubicBezTo>
                    <a:cubicBezTo>
                      <a:pt x="3480" y="26"/>
                      <a:pt x="3263" y="1"/>
                      <a:pt x="30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9"/>
              <p:cNvSpPr/>
              <p:nvPr/>
            </p:nvSpPr>
            <p:spPr>
              <a:xfrm>
                <a:off x="5751043" y="2308165"/>
                <a:ext cx="378640" cy="333541"/>
              </a:xfrm>
              <a:custGeom>
                <a:rect b="b" l="l" r="r" t="t"/>
                <a:pathLst>
                  <a:path extrusionOk="0" h="5569" w="6322">
                    <a:moveTo>
                      <a:pt x="3171" y="0"/>
                    </a:moveTo>
                    <a:cubicBezTo>
                      <a:pt x="2814" y="0"/>
                      <a:pt x="2451" y="69"/>
                      <a:pt x="2100" y="213"/>
                    </a:cubicBezTo>
                    <a:cubicBezTo>
                      <a:pt x="693"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306" y="648"/>
                      <a:pt x="4268" y="0"/>
                      <a:pt x="31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9"/>
              <p:cNvSpPr/>
              <p:nvPr/>
            </p:nvSpPr>
            <p:spPr>
              <a:xfrm>
                <a:off x="5774941" y="2724658"/>
                <a:ext cx="333362" cy="333422"/>
              </a:xfrm>
              <a:custGeom>
                <a:rect b="b" l="l" r="r" t="t"/>
                <a:pathLst>
                  <a:path extrusionOk="0" h="5567" w="5566">
                    <a:moveTo>
                      <a:pt x="2772" y="1"/>
                    </a:moveTo>
                    <a:cubicBezTo>
                      <a:pt x="1260" y="1"/>
                      <a:pt x="0" y="1240"/>
                      <a:pt x="0" y="2794"/>
                    </a:cubicBezTo>
                    <a:cubicBezTo>
                      <a:pt x="0" y="4306"/>
                      <a:pt x="1218" y="5566"/>
                      <a:pt x="2772" y="5566"/>
                    </a:cubicBezTo>
                    <a:cubicBezTo>
                      <a:pt x="4327" y="5566"/>
                      <a:pt x="5566" y="4306"/>
                      <a:pt x="5566" y="2794"/>
                    </a:cubicBezTo>
                    <a:cubicBezTo>
                      <a:pt x="5566" y="1261"/>
                      <a:pt x="4327" y="1"/>
                      <a:pt x="27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9"/>
              <p:cNvSpPr/>
              <p:nvPr/>
            </p:nvSpPr>
            <p:spPr>
              <a:xfrm>
                <a:off x="5774941" y="3139773"/>
                <a:ext cx="333362" cy="333362"/>
              </a:xfrm>
              <a:custGeom>
                <a:rect b="b" l="l" r="r" t="t"/>
                <a:pathLst>
                  <a:path extrusionOk="0" h="5566" w="5566">
                    <a:moveTo>
                      <a:pt x="2772" y="0"/>
                    </a:moveTo>
                    <a:cubicBezTo>
                      <a:pt x="1260" y="0"/>
                      <a:pt x="0" y="1239"/>
                      <a:pt x="0" y="2793"/>
                    </a:cubicBezTo>
                    <a:cubicBezTo>
                      <a:pt x="0" y="4306"/>
                      <a:pt x="1218" y="5566"/>
                      <a:pt x="2772" y="5566"/>
                    </a:cubicBezTo>
                    <a:cubicBezTo>
                      <a:pt x="4327" y="5566"/>
                      <a:pt x="5566" y="4306"/>
                      <a:pt x="5566" y="2793"/>
                    </a:cubicBezTo>
                    <a:cubicBezTo>
                      <a:pt x="5566" y="1260"/>
                      <a:pt x="4327" y="0"/>
                      <a:pt x="27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9"/>
              <p:cNvSpPr/>
              <p:nvPr/>
            </p:nvSpPr>
            <p:spPr>
              <a:xfrm>
                <a:off x="5774941" y="3554828"/>
                <a:ext cx="333362" cy="333422"/>
              </a:xfrm>
              <a:custGeom>
                <a:rect b="b" l="l" r="r" t="t"/>
                <a:pathLst>
                  <a:path extrusionOk="0" h="5567" w="5566">
                    <a:moveTo>
                      <a:pt x="2772" y="1"/>
                    </a:moveTo>
                    <a:cubicBezTo>
                      <a:pt x="1260" y="1"/>
                      <a:pt x="0" y="1240"/>
                      <a:pt x="0" y="2773"/>
                    </a:cubicBezTo>
                    <a:cubicBezTo>
                      <a:pt x="0" y="4306"/>
                      <a:pt x="1218" y="5566"/>
                      <a:pt x="2772" y="5566"/>
                    </a:cubicBezTo>
                    <a:cubicBezTo>
                      <a:pt x="4327" y="5566"/>
                      <a:pt x="5566" y="4306"/>
                      <a:pt x="5566" y="2773"/>
                    </a:cubicBezTo>
                    <a:cubicBezTo>
                      <a:pt x="5566" y="1261"/>
                      <a:pt x="4327" y="1"/>
                      <a:pt x="27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19"/>
              <p:cNvSpPr/>
              <p:nvPr/>
            </p:nvSpPr>
            <p:spPr>
              <a:xfrm>
                <a:off x="5847890" y="1967437"/>
                <a:ext cx="226454" cy="225196"/>
              </a:xfrm>
              <a:custGeom>
                <a:rect b="b" l="l" r="r" t="t"/>
                <a:pathLst>
                  <a:path extrusionOk="0" h="3760" w="3781">
                    <a:moveTo>
                      <a:pt x="3130" y="1"/>
                    </a:moveTo>
                    <a:lnTo>
                      <a:pt x="0" y="3109"/>
                    </a:lnTo>
                    <a:cubicBezTo>
                      <a:pt x="399" y="3508"/>
                      <a:pt x="945" y="3760"/>
                      <a:pt x="1575" y="3760"/>
                    </a:cubicBezTo>
                    <a:cubicBezTo>
                      <a:pt x="2814" y="3760"/>
                      <a:pt x="3781" y="2773"/>
                      <a:pt x="3781" y="1576"/>
                    </a:cubicBezTo>
                    <a:cubicBezTo>
                      <a:pt x="3760" y="946"/>
                      <a:pt x="3529" y="379"/>
                      <a:pt x="31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9"/>
              <p:cNvSpPr/>
              <p:nvPr/>
            </p:nvSpPr>
            <p:spPr>
              <a:xfrm>
                <a:off x="5808900" y="1927189"/>
                <a:ext cx="226454" cy="226454"/>
              </a:xfrm>
              <a:custGeom>
                <a:rect b="b" l="l" r="r" t="t"/>
                <a:pathLst>
                  <a:path extrusionOk="0" h="3781" w="3781">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9"/>
              <p:cNvSpPr/>
              <p:nvPr/>
            </p:nvSpPr>
            <p:spPr>
              <a:xfrm>
                <a:off x="5847890" y="2382552"/>
                <a:ext cx="226454" cy="226454"/>
              </a:xfrm>
              <a:custGeom>
                <a:rect b="b" l="l" r="r" t="t"/>
                <a:pathLst>
                  <a:path extrusionOk="0" h="3781" w="3781">
                    <a:moveTo>
                      <a:pt x="3130" y="0"/>
                    </a:moveTo>
                    <a:lnTo>
                      <a:pt x="0" y="3108"/>
                    </a:lnTo>
                    <a:cubicBezTo>
                      <a:pt x="399" y="3507"/>
                      <a:pt x="945" y="3780"/>
                      <a:pt x="1575" y="3780"/>
                    </a:cubicBezTo>
                    <a:cubicBezTo>
                      <a:pt x="2814" y="3780"/>
                      <a:pt x="3781" y="2772"/>
                      <a:pt x="3781" y="1575"/>
                    </a:cubicBezTo>
                    <a:cubicBezTo>
                      <a:pt x="3760" y="945"/>
                      <a:pt x="3529" y="378"/>
                      <a:pt x="31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9"/>
              <p:cNvSpPr/>
              <p:nvPr/>
            </p:nvSpPr>
            <p:spPr>
              <a:xfrm>
                <a:off x="5808900" y="2342304"/>
                <a:ext cx="226454" cy="226454"/>
              </a:xfrm>
              <a:custGeom>
                <a:rect b="b" l="l" r="r" t="t"/>
                <a:pathLst>
                  <a:path extrusionOk="0" h="3781" w="3781">
                    <a:moveTo>
                      <a:pt x="2205" y="0"/>
                    </a:moveTo>
                    <a:cubicBezTo>
                      <a:pt x="966" y="0"/>
                      <a:pt x="0" y="1008"/>
                      <a:pt x="0" y="2205"/>
                    </a:cubicBezTo>
                    <a:cubicBezTo>
                      <a:pt x="0" y="2814"/>
                      <a:pt x="231" y="3360"/>
                      <a:pt x="651" y="3780"/>
                    </a:cubicBezTo>
                    <a:lnTo>
                      <a:pt x="3781" y="672"/>
                    </a:lnTo>
                    <a:cubicBezTo>
                      <a:pt x="3360" y="273"/>
                      <a:pt x="2814" y="0"/>
                      <a:pt x="220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9"/>
              <p:cNvSpPr/>
              <p:nvPr/>
            </p:nvSpPr>
            <p:spPr>
              <a:xfrm>
                <a:off x="5847890" y="2797607"/>
                <a:ext cx="226454" cy="226513"/>
              </a:xfrm>
              <a:custGeom>
                <a:rect b="b" l="l" r="r" t="t"/>
                <a:pathLst>
                  <a:path extrusionOk="0" h="3782" w="3781">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9"/>
              <p:cNvSpPr/>
              <p:nvPr/>
            </p:nvSpPr>
            <p:spPr>
              <a:xfrm>
                <a:off x="5808900" y="2757359"/>
                <a:ext cx="226454" cy="226454"/>
              </a:xfrm>
              <a:custGeom>
                <a:rect b="b" l="l" r="r" t="t"/>
                <a:pathLst>
                  <a:path extrusionOk="0" h="3781" w="3781">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9"/>
              <p:cNvSpPr/>
              <p:nvPr/>
            </p:nvSpPr>
            <p:spPr>
              <a:xfrm>
                <a:off x="5847890" y="3212722"/>
                <a:ext cx="226454" cy="225196"/>
              </a:xfrm>
              <a:custGeom>
                <a:rect b="b" l="l" r="r" t="t"/>
                <a:pathLst>
                  <a:path extrusionOk="0" h="3760" w="3781">
                    <a:moveTo>
                      <a:pt x="3130" y="0"/>
                    </a:moveTo>
                    <a:lnTo>
                      <a:pt x="0" y="3109"/>
                    </a:lnTo>
                    <a:cubicBezTo>
                      <a:pt x="399" y="3508"/>
                      <a:pt x="945" y="3760"/>
                      <a:pt x="1575" y="3760"/>
                    </a:cubicBezTo>
                    <a:cubicBezTo>
                      <a:pt x="2814" y="3760"/>
                      <a:pt x="3781" y="2773"/>
                      <a:pt x="3781" y="1575"/>
                    </a:cubicBezTo>
                    <a:cubicBezTo>
                      <a:pt x="3760" y="945"/>
                      <a:pt x="3529" y="378"/>
                      <a:pt x="31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9"/>
              <p:cNvSpPr/>
              <p:nvPr/>
            </p:nvSpPr>
            <p:spPr>
              <a:xfrm>
                <a:off x="5808900" y="3172474"/>
                <a:ext cx="226454" cy="226454"/>
              </a:xfrm>
              <a:custGeom>
                <a:rect b="b" l="l" r="r" t="t"/>
                <a:pathLst>
                  <a:path extrusionOk="0" h="3781" w="3781">
                    <a:moveTo>
                      <a:pt x="2205" y="0"/>
                    </a:moveTo>
                    <a:cubicBezTo>
                      <a:pt x="966" y="0"/>
                      <a:pt x="0" y="1008"/>
                      <a:pt x="0" y="2205"/>
                    </a:cubicBezTo>
                    <a:cubicBezTo>
                      <a:pt x="0" y="2814"/>
                      <a:pt x="231" y="3361"/>
                      <a:pt x="651" y="3781"/>
                    </a:cubicBezTo>
                    <a:lnTo>
                      <a:pt x="3781" y="672"/>
                    </a:lnTo>
                    <a:cubicBezTo>
                      <a:pt x="3360" y="273"/>
                      <a:pt x="2814" y="0"/>
                      <a:pt x="220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9"/>
              <p:cNvSpPr/>
              <p:nvPr/>
            </p:nvSpPr>
            <p:spPr>
              <a:xfrm>
                <a:off x="5847890" y="3627777"/>
                <a:ext cx="226454" cy="226513"/>
              </a:xfrm>
              <a:custGeom>
                <a:rect b="b" l="l" r="r" t="t"/>
                <a:pathLst>
                  <a:path extrusionOk="0" h="3782" w="3781">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9"/>
              <p:cNvSpPr/>
              <p:nvPr/>
            </p:nvSpPr>
            <p:spPr>
              <a:xfrm>
                <a:off x="5808900" y="3587529"/>
                <a:ext cx="226454" cy="226513"/>
              </a:xfrm>
              <a:custGeom>
                <a:rect b="b" l="l" r="r" t="t"/>
                <a:pathLst>
                  <a:path extrusionOk="0" h="3782" w="3781">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9"/>
              <p:cNvSpPr/>
              <p:nvPr/>
            </p:nvSpPr>
            <p:spPr>
              <a:xfrm>
                <a:off x="6543481" y="1967437"/>
                <a:ext cx="226454" cy="225196"/>
              </a:xfrm>
              <a:custGeom>
                <a:rect b="b" l="l" r="r" t="t"/>
                <a:pathLst>
                  <a:path extrusionOk="0" h="3760" w="3781">
                    <a:moveTo>
                      <a:pt x="3129" y="1"/>
                    </a:moveTo>
                    <a:lnTo>
                      <a:pt x="0" y="3109"/>
                    </a:lnTo>
                    <a:cubicBezTo>
                      <a:pt x="399" y="3508"/>
                      <a:pt x="945" y="3760"/>
                      <a:pt x="1575" y="3760"/>
                    </a:cubicBezTo>
                    <a:cubicBezTo>
                      <a:pt x="2814" y="3760"/>
                      <a:pt x="3781" y="2773"/>
                      <a:pt x="3781" y="1576"/>
                    </a:cubicBezTo>
                    <a:cubicBezTo>
                      <a:pt x="3781" y="946"/>
                      <a:pt x="3550" y="379"/>
                      <a:pt x="31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9"/>
              <p:cNvSpPr/>
              <p:nvPr/>
            </p:nvSpPr>
            <p:spPr>
              <a:xfrm>
                <a:off x="6505749" y="1927189"/>
                <a:ext cx="226454" cy="226454"/>
              </a:xfrm>
              <a:custGeom>
                <a:rect b="b" l="l" r="r" t="t"/>
                <a:pathLst>
                  <a:path extrusionOk="0" h="3781" w="3781">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19"/>
              <p:cNvSpPr/>
              <p:nvPr/>
            </p:nvSpPr>
            <p:spPr>
              <a:xfrm>
                <a:off x="6543481" y="2382552"/>
                <a:ext cx="226454" cy="226454"/>
              </a:xfrm>
              <a:custGeom>
                <a:rect b="b" l="l" r="r" t="t"/>
                <a:pathLst>
                  <a:path extrusionOk="0" h="3781" w="3781">
                    <a:moveTo>
                      <a:pt x="3129" y="0"/>
                    </a:moveTo>
                    <a:lnTo>
                      <a:pt x="0" y="3108"/>
                    </a:lnTo>
                    <a:cubicBezTo>
                      <a:pt x="399" y="3507"/>
                      <a:pt x="945" y="3780"/>
                      <a:pt x="1575" y="3780"/>
                    </a:cubicBezTo>
                    <a:cubicBezTo>
                      <a:pt x="2814" y="3780"/>
                      <a:pt x="3781" y="2772"/>
                      <a:pt x="3781" y="1575"/>
                    </a:cubicBezTo>
                    <a:cubicBezTo>
                      <a:pt x="3781" y="945"/>
                      <a:pt x="3550" y="378"/>
                      <a:pt x="31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9"/>
              <p:cNvSpPr/>
              <p:nvPr/>
            </p:nvSpPr>
            <p:spPr>
              <a:xfrm>
                <a:off x="6505749" y="2342304"/>
                <a:ext cx="226454" cy="226454"/>
              </a:xfrm>
              <a:custGeom>
                <a:rect b="b" l="l" r="r" t="t"/>
                <a:pathLst>
                  <a:path extrusionOk="0" h="3781" w="3781">
                    <a:moveTo>
                      <a:pt x="2205" y="0"/>
                    </a:moveTo>
                    <a:cubicBezTo>
                      <a:pt x="966" y="0"/>
                      <a:pt x="0" y="1008"/>
                      <a:pt x="0" y="2205"/>
                    </a:cubicBezTo>
                    <a:cubicBezTo>
                      <a:pt x="0" y="2814"/>
                      <a:pt x="231" y="3360"/>
                      <a:pt x="651" y="3780"/>
                    </a:cubicBezTo>
                    <a:lnTo>
                      <a:pt x="3780" y="672"/>
                    </a:lnTo>
                    <a:cubicBezTo>
                      <a:pt x="3360" y="273"/>
                      <a:pt x="2814" y="0"/>
                      <a:pt x="220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9"/>
              <p:cNvSpPr/>
              <p:nvPr/>
            </p:nvSpPr>
            <p:spPr>
              <a:xfrm>
                <a:off x="6543481" y="2797607"/>
                <a:ext cx="226454" cy="226513"/>
              </a:xfrm>
              <a:custGeom>
                <a:rect b="b" l="l" r="r" t="t"/>
                <a:pathLst>
                  <a:path extrusionOk="0" h="3782" w="3781">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9"/>
              <p:cNvSpPr/>
              <p:nvPr/>
            </p:nvSpPr>
            <p:spPr>
              <a:xfrm>
                <a:off x="6505749" y="2757359"/>
                <a:ext cx="226454" cy="226454"/>
              </a:xfrm>
              <a:custGeom>
                <a:rect b="b" l="l" r="r" t="t"/>
                <a:pathLst>
                  <a:path extrusionOk="0" h="3781" w="3781">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9"/>
              <p:cNvSpPr/>
              <p:nvPr/>
            </p:nvSpPr>
            <p:spPr>
              <a:xfrm>
                <a:off x="6543481" y="3212722"/>
                <a:ext cx="226454" cy="225196"/>
              </a:xfrm>
              <a:custGeom>
                <a:rect b="b" l="l" r="r" t="t"/>
                <a:pathLst>
                  <a:path extrusionOk="0" h="3760" w="3781">
                    <a:moveTo>
                      <a:pt x="3129" y="0"/>
                    </a:moveTo>
                    <a:lnTo>
                      <a:pt x="0" y="3109"/>
                    </a:lnTo>
                    <a:cubicBezTo>
                      <a:pt x="399" y="3508"/>
                      <a:pt x="945" y="3760"/>
                      <a:pt x="1575" y="3760"/>
                    </a:cubicBezTo>
                    <a:cubicBezTo>
                      <a:pt x="2814" y="3760"/>
                      <a:pt x="3781" y="2773"/>
                      <a:pt x="3781" y="1575"/>
                    </a:cubicBezTo>
                    <a:cubicBezTo>
                      <a:pt x="3781" y="945"/>
                      <a:pt x="3550" y="378"/>
                      <a:pt x="31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9"/>
              <p:cNvSpPr/>
              <p:nvPr/>
            </p:nvSpPr>
            <p:spPr>
              <a:xfrm>
                <a:off x="6505749" y="3172474"/>
                <a:ext cx="226454" cy="226454"/>
              </a:xfrm>
              <a:custGeom>
                <a:rect b="b" l="l" r="r" t="t"/>
                <a:pathLst>
                  <a:path extrusionOk="0" h="3781" w="3781">
                    <a:moveTo>
                      <a:pt x="2205" y="0"/>
                    </a:moveTo>
                    <a:cubicBezTo>
                      <a:pt x="966" y="0"/>
                      <a:pt x="0" y="1008"/>
                      <a:pt x="0" y="2205"/>
                    </a:cubicBezTo>
                    <a:cubicBezTo>
                      <a:pt x="0" y="2814"/>
                      <a:pt x="231" y="3361"/>
                      <a:pt x="651" y="3781"/>
                    </a:cubicBezTo>
                    <a:lnTo>
                      <a:pt x="3780" y="672"/>
                    </a:lnTo>
                    <a:cubicBezTo>
                      <a:pt x="3360" y="273"/>
                      <a:pt x="2814" y="0"/>
                      <a:pt x="220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19"/>
              <p:cNvSpPr/>
              <p:nvPr/>
            </p:nvSpPr>
            <p:spPr>
              <a:xfrm>
                <a:off x="6543481" y="3627777"/>
                <a:ext cx="226454" cy="226513"/>
              </a:xfrm>
              <a:custGeom>
                <a:rect b="b" l="l" r="r" t="t"/>
                <a:pathLst>
                  <a:path extrusionOk="0" h="3782" w="3781">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9"/>
              <p:cNvSpPr/>
              <p:nvPr/>
            </p:nvSpPr>
            <p:spPr>
              <a:xfrm>
                <a:off x="6505749" y="3587529"/>
                <a:ext cx="226454" cy="226513"/>
              </a:xfrm>
              <a:custGeom>
                <a:rect b="b" l="l" r="r" t="t"/>
                <a:pathLst>
                  <a:path extrusionOk="0" h="3782" w="3781">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9"/>
              <p:cNvSpPr/>
              <p:nvPr/>
            </p:nvSpPr>
            <p:spPr>
              <a:xfrm>
                <a:off x="5846632" y="1967437"/>
                <a:ext cx="94391" cy="129607"/>
              </a:xfrm>
              <a:custGeom>
                <a:rect b="b" l="l" r="r" t="t"/>
                <a:pathLst>
                  <a:path extrusionOk="0" fill="none" h="2164" w="1576">
                    <a:moveTo>
                      <a:pt x="1575" y="1"/>
                    </a:moveTo>
                    <a:cubicBezTo>
                      <a:pt x="714" y="1"/>
                      <a:pt x="0" y="694"/>
                      <a:pt x="0" y="1576"/>
                    </a:cubicBezTo>
                    <a:cubicBezTo>
                      <a:pt x="0" y="1786"/>
                      <a:pt x="63" y="1996"/>
                      <a:pt x="126" y="2164"/>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19"/>
              <p:cNvSpPr/>
              <p:nvPr/>
            </p:nvSpPr>
            <p:spPr>
              <a:xfrm>
                <a:off x="6543481" y="1967437"/>
                <a:ext cx="94391" cy="129607"/>
              </a:xfrm>
              <a:custGeom>
                <a:rect b="b" l="l" r="r" t="t"/>
                <a:pathLst>
                  <a:path extrusionOk="0" fill="none" h="2164" w="1576">
                    <a:moveTo>
                      <a:pt x="1575" y="1"/>
                    </a:moveTo>
                    <a:cubicBezTo>
                      <a:pt x="714" y="1"/>
                      <a:pt x="0" y="694"/>
                      <a:pt x="0" y="1576"/>
                    </a:cubicBezTo>
                    <a:cubicBezTo>
                      <a:pt x="0" y="1786"/>
                      <a:pt x="42" y="1996"/>
                      <a:pt x="126" y="2164"/>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19"/>
              <p:cNvSpPr/>
              <p:nvPr/>
            </p:nvSpPr>
            <p:spPr>
              <a:xfrm>
                <a:off x="5846632" y="2382552"/>
                <a:ext cx="94391" cy="129607"/>
              </a:xfrm>
              <a:custGeom>
                <a:rect b="b" l="l" r="r" t="t"/>
                <a:pathLst>
                  <a:path extrusionOk="0" fill="none" h="2164" w="1576">
                    <a:moveTo>
                      <a:pt x="1575" y="0"/>
                    </a:moveTo>
                    <a:cubicBezTo>
                      <a:pt x="714" y="0"/>
                      <a:pt x="0" y="693"/>
                      <a:pt x="0" y="1575"/>
                    </a:cubicBezTo>
                    <a:cubicBezTo>
                      <a:pt x="0" y="1785"/>
                      <a:pt x="63" y="1995"/>
                      <a:pt x="126" y="2163"/>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19"/>
              <p:cNvSpPr/>
              <p:nvPr/>
            </p:nvSpPr>
            <p:spPr>
              <a:xfrm>
                <a:off x="6543481" y="2382552"/>
                <a:ext cx="94391" cy="129607"/>
              </a:xfrm>
              <a:custGeom>
                <a:rect b="b" l="l" r="r" t="t"/>
                <a:pathLst>
                  <a:path extrusionOk="0" fill="none" h="2164" w="1576">
                    <a:moveTo>
                      <a:pt x="1575" y="0"/>
                    </a:moveTo>
                    <a:cubicBezTo>
                      <a:pt x="714" y="0"/>
                      <a:pt x="0" y="693"/>
                      <a:pt x="0" y="1575"/>
                    </a:cubicBezTo>
                    <a:cubicBezTo>
                      <a:pt x="0" y="1785"/>
                      <a:pt x="42" y="1995"/>
                      <a:pt x="126" y="2163"/>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9"/>
              <p:cNvSpPr/>
              <p:nvPr/>
            </p:nvSpPr>
            <p:spPr>
              <a:xfrm>
                <a:off x="5846632" y="2792576"/>
                <a:ext cx="94391" cy="130865"/>
              </a:xfrm>
              <a:custGeom>
                <a:rect b="b" l="l" r="r" t="t"/>
                <a:pathLst>
                  <a:path extrusionOk="0" fill="none" h="2185" w="1576">
                    <a:moveTo>
                      <a:pt x="1575" y="1"/>
                    </a:moveTo>
                    <a:cubicBezTo>
                      <a:pt x="714" y="1"/>
                      <a:pt x="0" y="715"/>
                      <a:pt x="0" y="1576"/>
                    </a:cubicBezTo>
                    <a:cubicBezTo>
                      <a:pt x="0" y="1786"/>
                      <a:pt x="63" y="1996"/>
                      <a:pt x="126" y="2185"/>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19"/>
              <p:cNvSpPr/>
              <p:nvPr/>
            </p:nvSpPr>
            <p:spPr>
              <a:xfrm>
                <a:off x="6543481" y="2792576"/>
                <a:ext cx="94391" cy="130865"/>
              </a:xfrm>
              <a:custGeom>
                <a:rect b="b" l="l" r="r" t="t"/>
                <a:pathLst>
                  <a:path extrusionOk="0" fill="none" h="2185" w="1576">
                    <a:moveTo>
                      <a:pt x="1575" y="1"/>
                    </a:moveTo>
                    <a:cubicBezTo>
                      <a:pt x="714" y="1"/>
                      <a:pt x="0" y="715"/>
                      <a:pt x="0" y="1576"/>
                    </a:cubicBezTo>
                    <a:cubicBezTo>
                      <a:pt x="0" y="1786"/>
                      <a:pt x="42" y="1996"/>
                      <a:pt x="126" y="2185"/>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9"/>
              <p:cNvSpPr/>
              <p:nvPr/>
            </p:nvSpPr>
            <p:spPr>
              <a:xfrm>
                <a:off x="5846632" y="3207691"/>
                <a:ext cx="94391" cy="130865"/>
              </a:xfrm>
              <a:custGeom>
                <a:rect b="b" l="l" r="r" t="t"/>
                <a:pathLst>
                  <a:path extrusionOk="0" fill="none" h="2185" w="1576">
                    <a:moveTo>
                      <a:pt x="1575" y="0"/>
                    </a:moveTo>
                    <a:cubicBezTo>
                      <a:pt x="714" y="0"/>
                      <a:pt x="0" y="714"/>
                      <a:pt x="0" y="1575"/>
                    </a:cubicBezTo>
                    <a:cubicBezTo>
                      <a:pt x="0" y="1785"/>
                      <a:pt x="63" y="1995"/>
                      <a:pt x="126" y="2184"/>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19"/>
              <p:cNvSpPr/>
              <p:nvPr/>
            </p:nvSpPr>
            <p:spPr>
              <a:xfrm>
                <a:off x="6543481" y="3207691"/>
                <a:ext cx="94391" cy="130865"/>
              </a:xfrm>
              <a:custGeom>
                <a:rect b="b" l="l" r="r" t="t"/>
                <a:pathLst>
                  <a:path extrusionOk="0" fill="none" h="2185" w="1576">
                    <a:moveTo>
                      <a:pt x="1575" y="0"/>
                    </a:moveTo>
                    <a:cubicBezTo>
                      <a:pt x="714" y="0"/>
                      <a:pt x="0" y="714"/>
                      <a:pt x="0" y="1575"/>
                    </a:cubicBezTo>
                    <a:cubicBezTo>
                      <a:pt x="0" y="1785"/>
                      <a:pt x="42" y="1995"/>
                      <a:pt x="126" y="2184"/>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19"/>
              <p:cNvSpPr/>
              <p:nvPr/>
            </p:nvSpPr>
            <p:spPr>
              <a:xfrm>
                <a:off x="5846632" y="3622746"/>
                <a:ext cx="94391" cy="130925"/>
              </a:xfrm>
              <a:custGeom>
                <a:rect b="b" l="l" r="r" t="t"/>
                <a:pathLst>
                  <a:path extrusionOk="0" fill="none" h="2186" w="1576">
                    <a:moveTo>
                      <a:pt x="1575" y="1"/>
                    </a:moveTo>
                    <a:cubicBezTo>
                      <a:pt x="714" y="1"/>
                      <a:pt x="0" y="715"/>
                      <a:pt x="0" y="1576"/>
                    </a:cubicBezTo>
                    <a:cubicBezTo>
                      <a:pt x="0" y="1786"/>
                      <a:pt x="63" y="1996"/>
                      <a:pt x="126" y="2185"/>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19"/>
              <p:cNvSpPr/>
              <p:nvPr/>
            </p:nvSpPr>
            <p:spPr>
              <a:xfrm>
                <a:off x="6543481" y="3622746"/>
                <a:ext cx="94391" cy="130925"/>
              </a:xfrm>
              <a:custGeom>
                <a:rect b="b" l="l" r="r" t="t"/>
                <a:pathLst>
                  <a:path extrusionOk="0" fill="none" h="2186" w="1576">
                    <a:moveTo>
                      <a:pt x="1575" y="1"/>
                    </a:moveTo>
                    <a:cubicBezTo>
                      <a:pt x="714" y="1"/>
                      <a:pt x="0" y="715"/>
                      <a:pt x="0" y="1576"/>
                    </a:cubicBezTo>
                    <a:cubicBezTo>
                      <a:pt x="0" y="1786"/>
                      <a:pt x="42" y="1996"/>
                      <a:pt x="126" y="2185"/>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29" name="Google Shape;1129;p19"/>
          <p:cNvGrpSpPr/>
          <p:nvPr/>
        </p:nvGrpSpPr>
        <p:grpSpPr>
          <a:xfrm rot="-693273">
            <a:off x="1055953" y="2091937"/>
            <a:ext cx="914686" cy="1966362"/>
            <a:chOff x="3735850" y="68950"/>
            <a:chExt cx="494100" cy="1062200"/>
          </a:xfrm>
        </p:grpSpPr>
        <p:sp>
          <p:nvSpPr>
            <p:cNvPr id="1130" name="Google Shape;1130;p19"/>
            <p:cNvSpPr/>
            <p:nvPr/>
          </p:nvSpPr>
          <p:spPr>
            <a:xfrm>
              <a:off x="3735875" y="71600"/>
              <a:ext cx="494075" cy="1056925"/>
            </a:xfrm>
            <a:custGeom>
              <a:rect b="b" l="l" r="r" t="t"/>
              <a:pathLst>
                <a:path extrusionOk="0" h="42277" w="19763">
                  <a:moveTo>
                    <a:pt x="5377" y="0"/>
                  </a:moveTo>
                  <a:cubicBezTo>
                    <a:pt x="4620" y="0"/>
                    <a:pt x="4011" y="588"/>
                    <a:pt x="4011" y="1365"/>
                  </a:cubicBezTo>
                  <a:lnTo>
                    <a:pt x="4011" y="4872"/>
                  </a:lnTo>
                  <a:cubicBezTo>
                    <a:pt x="4011" y="5587"/>
                    <a:pt x="4536" y="6133"/>
                    <a:pt x="5229" y="6217"/>
                  </a:cubicBezTo>
                  <a:cubicBezTo>
                    <a:pt x="5271" y="7057"/>
                    <a:pt x="5293" y="8422"/>
                    <a:pt x="5061" y="9451"/>
                  </a:cubicBezTo>
                  <a:cubicBezTo>
                    <a:pt x="5040" y="9577"/>
                    <a:pt x="4977" y="9724"/>
                    <a:pt x="4956" y="9829"/>
                  </a:cubicBezTo>
                  <a:cubicBezTo>
                    <a:pt x="4872" y="10039"/>
                    <a:pt x="4809" y="10207"/>
                    <a:pt x="4704" y="10354"/>
                  </a:cubicBezTo>
                  <a:cubicBezTo>
                    <a:pt x="3822" y="11551"/>
                    <a:pt x="147" y="15352"/>
                    <a:pt x="84" y="18503"/>
                  </a:cubicBezTo>
                  <a:cubicBezTo>
                    <a:pt x="0" y="21065"/>
                    <a:pt x="42" y="34128"/>
                    <a:pt x="84" y="38664"/>
                  </a:cubicBezTo>
                  <a:cubicBezTo>
                    <a:pt x="21" y="39483"/>
                    <a:pt x="21" y="40029"/>
                    <a:pt x="21" y="40176"/>
                  </a:cubicBezTo>
                  <a:lnTo>
                    <a:pt x="21" y="40239"/>
                  </a:lnTo>
                  <a:lnTo>
                    <a:pt x="21" y="40344"/>
                  </a:lnTo>
                  <a:lnTo>
                    <a:pt x="21" y="40365"/>
                  </a:lnTo>
                  <a:cubicBezTo>
                    <a:pt x="21" y="40386"/>
                    <a:pt x="63" y="40428"/>
                    <a:pt x="63" y="40449"/>
                  </a:cubicBezTo>
                  <a:cubicBezTo>
                    <a:pt x="63" y="40449"/>
                    <a:pt x="63" y="40470"/>
                    <a:pt x="84" y="40470"/>
                  </a:cubicBezTo>
                  <a:cubicBezTo>
                    <a:pt x="84" y="40491"/>
                    <a:pt x="105" y="40533"/>
                    <a:pt x="105" y="40554"/>
                  </a:cubicBezTo>
                  <a:lnTo>
                    <a:pt x="126" y="40575"/>
                  </a:lnTo>
                  <a:cubicBezTo>
                    <a:pt x="147" y="40596"/>
                    <a:pt x="147" y="40638"/>
                    <a:pt x="189" y="40659"/>
                  </a:cubicBezTo>
                  <a:lnTo>
                    <a:pt x="210" y="40680"/>
                  </a:lnTo>
                  <a:lnTo>
                    <a:pt x="315" y="40785"/>
                  </a:lnTo>
                  <a:cubicBezTo>
                    <a:pt x="315" y="40785"/>
                    <a:pt x="336" y="40785"/>
                    <a:pt x="336" y="40806"/>
                  </a:cubicBezTo>
                  <a:cubicBezTo>
                    <a:pt x="357" y="40848"/>
                    <a:pt x="399" y="40869"/>
                    <a:pt x="441" y="40890"/>
                  </a:cubicBezTo>
                  <a:cubicBezTo>
                    <a:pt x="462" y="40890"/>
                    <a:pt x="462" y="40911"/>
                    <a:pt x="504" y="40911"/>
                  </a:cubicBezTo>
                  <a:cubicBezTo>
                    <a:pt x="525" y="40953"/>
                    <a:pt x="546" y="40974"/>
                    <a:pt x="609" y="40974"/>
                  </a:cubicBezTo>
                  <a:cubicBezTo>
                    <a:pt x="630" y="40974"/>
                    <a:pt x="630" y="40995"/>
                    <a:pt x="651" y="40995"/>
                  </a:cubicBezTo>
                  <a:cubicBezTo>
                    <a:pt x="672" y="41016"/>
                    <a:pt x="735" y="41016"/>
                    <a:pt x="756" y="41058"/>
                  </a:cubicBezTo>
                  <a:cubicBezTo>
                    <a:pt x="777" y="41058"/>
                    <a:pt x="819" y="41079"/>
                    <a:pt x="819" y="41079"/>
                  </a:cubicBezTo>
                  <a:cubicBezTo>
                    <a:pt x="861" y="41100"/>
                    <a:pt x="903" y="41121"/>
                    <a:pt x="945" y="41121"/>
                  </a:cubicBezTo>
                  <a:cubicBezTo>
                    <a:pt x="966" y="41121"/>
                    <a:pt x="966" y="41142"/>
                    <a:pt x="1008" y="41142"/>
                  </a:cubicBezTo>
                  <a:cubicBezTo>
                    <a:pt x="1050" y="41184"/>
                    <a:pt x="1134" y="41205"/>
                    <a:pt x="1218" y="41226"/>
                  </a:cubicBezTo>
                  <a:cubicBezTo>
                    <a:pt x="1239" y="41226"/>
                    <a:pt x="1239" y="41247"/>
                    <a:pt x="1260" y="41247"/>
                  </a:cubicBezTo>
                  <a:cubicBezTo>
                    <a:pt x="1323" y="41290"/>
                    <a:pt x="1365" y="41311"/>
                    <a:pt x="1428" y="41311"/>
                  </a:cubicBezTo>
                  <a:cubicBezTo>
                    <a:pt x="1449" y="41311"/>
                    <a:pt x="1470" y="41332"/>
                    <a:pt x="1491" y="41332"/>
                  </a:cubicBezTo>
                  <a:cubicBezTo>
                    <a:pt x="1554" y="41353"/>
                    <a:pt x="1596" y="41353"/>
                    <a:pt x="1659" y="41395"/>
                  </a:cubicBezTo>
                  <a:cubicBezTo>
                    <a:pt x="1680" y="41395"/>
                    <a:pt x="1701" y="41416"/>
                    <a:pt x="1764" y="41416"/>
                  </a:cubicBezTo>
                  <a:cubicBezTo>
                    <a:pt x="1806" y="41437"/>
                    <a:pt x="1869" y="41437"/>
                    <a:pt x="1911" y="41458"/>
                  </a:cubicBezTo>
                  <a:cubicBezTo>
                    <a:pt x="1932" y="41458"/>
                    <a:pt x="1974" y="41500"/>
                    <a:pt x="2016" y="41500"/>
                  </a:cubicBezTo>
                  <a:cubicBezTo>
                    <a:pt x="2079" y="41521"/>
                    <a:pt x="2163" y="41521"/>
                    <a:pt x="2205" y="41542"/>
                  </a:cubicBezTo>
                  <a:cubicBezTo>
                    <a:pt x="2226" y="41542"/>
                    <a:pt x="2268" y="41563"/>
                    <a:pt x="2289" y="41563"/>
                  </a:cubicBezTo>
                  <a:cubicBezTo>
                    <a:pt x="2352" y="41605"/>
                    <a:pt x="2478" y="41626"/>
                    <a:pt x="2562" y="41647"/>
                  </a:cubicBezTo>
                  <a:cubicBezTo>
                    <a:pt x="2604" y="41647"/>
                    <a:pt x="2646" y="41668"/>
                    <a:pt x="2688" y="41668"/>
                  </a:cubicBezTo>
                  <a:cubicBezTo>
                    <a:pt x="2730" y="41710"/>
                    <a:pt x="2814" y="41710"/>
                    <a:pt x="2856" y="41731"/>
                  </a:cubicBezTo>
                  <a:cubicBezTo>
                    <a:pt x="2919" y="41731"/>
                    <a:pt x="2940" y="41752"/>
                    <a:pt x="3003" y="41752"/>
                  </a:cubicBezTo>
                  <a:cubicBezTo>
                    <a:pt x="3045" y="41752"/>
                    <a:pt x="3108" y="41773"/>
                    <a:pt x="3171" y="41773"/>
                  </a:cubicBezTo>
                  <a:cubicBezTo>
                    <a:pt x="3234" y="41773"/>
                    <a:pt x="3276" y="41815"/>
                    <a:pt x="3339" y="41815"/>
                  </a:cubicBezTo>
                  <a:cubicBezTo>
                    <a:pt x="3381" y="41815"/>
                    <a:pt x="3444" y="41836"/>
                    <a:pt x="3486" y="41836"/>
                  </a:cubicBezTo>
                  <a:cubicBezTo>
                    <a:pt x="3549" y="41836"/>
                    <a:pt x="3591" y="41857"/>
                    <a:pt x="3654" y="41857"/>
                  </a:cubicBezTo>
                  <a:cubicBezTo>
                    <a:pt x="3696" y="41857"/>
                    <a:pt x="3759" y="41878"/>
                    <a:pt x="3801" y="41878"/>
                  </a:cubicBezTo>
                  <a:lnTo>
                    <a:pt x="4284" y="41962"/>
                  </a:lnTo>
                  <a:lnTo>
                    <a:pt x="4305" y="41962"/>
                  </a:lnTo>
                  <a:cubicBezTo>
                    <a:pt x="4389" y="41962"/>
                    <a:pt x="4494" y="41983"/>
                    <a:pt x="4557" y="41983"/>
                  </a:cubicBezTo>
                  <a:lnTo>
                    <a:pt x="4641" y="41983"/>
                  </a:lnTo>
                  <a:cubicBezTo>
                    <a:pt x="4725" y="41983"/>
                    <a:pt x="4830" y="42025"/>
                    <a:pt x="4935" y="42025"/>
                  </a:cubicBezTo>
                  <a:lnTo>
                    <a:pt x="5019" y="42025"/>
                  </a:lnTo>
                  <a:cubicBezTo>
                    <a:pt x="5124" y="42025"/>
                    <a:pt x="5229" y="42046"/>
                    <a:pt x="5335" y="42046"/>
                  </a:cubicBezTo>
                  <a:lnTo>
                    <a:pt x="5356" y="42046"/>
                  </a:lnTo>
                  <a:cubicBezTo>
                    <a:pt x="6112" y="42130"/>
                    <a:pt x="6952" y="42193"/>
                    <a:pt x="7813" y="42256"/>
                  </a:cubicBezTo>
                  <a:lnTo>
                    <a:pt x="7855" y="42256"/>
                  </a:lnTo>
                  <a:cubicBezTo>
                    <a:pt x="8023" y="42256"/>
                    <a:pt x="8233" y="42277"/>
                    <a:pt x="8443" y="42277"/>
                  </a:cubicBezTo>
                  <a:lnTo>
                    <a:pt x="9871" y="42277"/>
                  </a:lnTo>
                  <a:cubicBezTo>
                    <a:pt x="15310" y="42277"/>
                    <a:pt x="19679" y="41290"/>
                    <a:pt x="19679" y="40071"/>
                  </a:cubicBezTo>
                  <a:cubicBezTo>
                    <a:pt x="19679" y="40071"/>
                    <a:pt x="19763" y="21464"/>
                    <a:pt x="19679" y="18335"/>
                  </a:cubicBezTo>
                  <a:cubicBezTo>
                    <a:pt x="19679" y="18230"/>
                    <a:pt x="19679" y="18125"/>
                    <a:pt x="19658" y="18020"/>
                  </a:cubicBezTo>
                  <a:lnTo>
                    <a:pt x="19658" y="17936"/>
                  </a:lnTo>
                  <a:cubicBezTo>
                    <a:pt x="19658" y="17873"/>
                    <a:pt x="19637" y="17789"/>
                    <a:pt x="19637" y="17705"/>
                  </a:cubicBezTo>
                  <a:cubicBezTo>
                    <a:pt x="19637" y="17684"/>
                    <a:pt x="19616" y="17621"/>
                    <a:pt x="19616" y="17600"/>
                  </a:cubicBezTo>
                  <a:cubicBezTo>
                    <a:pt x="19616" y="17516"/>
                    <a:pt x="19595" y="17474"/>
                    <a:pt x="19553" y="17390"/>
                  </a:cubicBezTo>
                  <a:cubicBezTo>
                    <a:pt x="19553" y="17348"/>
                    <a:pt x="19532" y="17306"/>
                    <a:pt x="19532" y="17263"/>
                  </a:cubicBezTo>
                  <a:cubicBezTo>
                    <a:pt x="19511" y="17200"/>
                    <a:pt x="19511" y="17137"/>
                    <a:pt x="19490" y="17074"/>
                  </a:cubicBezTo>
                  <a:cubicBezTo>
                    <a:pt x="19490" y="17032"/>
                    <a:pt x="19448" y="16990"/>
                    <a:pt x="19448" y="16948"/>
                  </a:cubicBezTo>
                  <a:cubicBezTo>
                    <a:pt x="19427" y="16885"/>
                    <a:pt x="19427" y="16822"/>
                    <a:pt x="19406" y="16759"/>
                  </a:cubicBezTo>
                  <a:cubicBezTo>
                    <a:pt x="19385" y="16717"/>
                    <a:pt x="19385" y="16654"/>
                    <a:pt x="19343" y="16633"/>
                  </a:cubicBezTo>
                  <a:cubicBezTo>
                    <a:pt x="19322" y="16570"/>
                    <a:pt x="19301" y="16507"/>
                    <a:pt x="19301" y="16444"/>
                  </a:cubicBezTo>
                  <a:cubicBezTo>
                    <a:pt x="19280" y="16402"/>
                    <a:pt x="19280" y="16339"/>
                    <a:pt x="19238" y="16297"/>
                  </a:cubicBezTo>
                  <a:cubicBezTo>
                    <a:pt x="19217" y="16234"/>
                    <a:pt x="19196" y="16192"/>
                    <a:pt x="19175" y="16108"/>
                  </a:cubicBezTo>
                  <a:cubicBezTo>
                    <a:pt x="19133" y="16045"/>
                    <a:pt x="19112" y="16003"/>
                    <a:pt x="19112" y="15940"/>
                  </a:cubicBezTo>
                  <a:lnTo>
                    <a:pt x="19028" y="15793"/>
                  </a:lnTo>
                  <a:lnTo>
                    <a:pt x="18965" y="15625"/>
                  </a:lnTo>
                  <a:lnTo>
                    <a:pt x="18881" y="15478"/>
                  </a:lnTo>
                  <a:lnTo>
                    <a:pt x="18797" y="15310"/>
                  </a:lnTo>
                  <a:cubicBezTo>
                    <a:pt x="18776" y="15268"/>
                    <a:pt x="18755" y="15247"/>
                    <a:pt x="18713" y="15184"/>
                  </a:cubicBezTo>
                  <a:cubicBezTo>
                    <a:pt x="18692" y="15142"/>
                    <a:pt x="18671" y="15058"/>
                    <a:pt x="18608" y="14995"/>
                  </a:cubicBezTo>
                  <a:cubicBezTo>
                    <a:pt x="18587" y="14974"/>
                    <a:pt x="18566" y="14932"/>
                    <a:pt x="18566" y="14890"/>
                  </a:cubicBezTo>
                  <a:cubicBezTo>
                    <a:pt x="18440" y="14659"/>
                    <a:pt x="18272" y="14407"/>
                    <a:pt x="18125" y="14155"/>
                  </a:cubicBezTo>
                  <a:cubicBezTo>
                    <a:pt x="18125" y="14134"/>
                    <a:pt x="18083" y="14113"/>
                    <a:pt x="18083" y="14113"/>
                  </a:cubicBezTo>
                  <a:cubicBezTo>
                    <a:pt x="18041" y="14050"/>
                    <a:pt x="18020" y="13987"/>
                    <a:pt x="17957" y="13924"/>
                  </a:cubicBezTo>
                  <a:cubicBezTo>
                    <a:pt x="17936" y="13903"/>
                    <a:pt x="17915" y="13840"/>
                    <a:pt x="17873" y="13819"/>
                  </a:cubicBezTo>
                  <a:cubicBezTo>
                    <a:pt x="17852" y="13777"/>
                    <a:pt x="17810" y="13714"/>
                    <a:pt x="17768" y="13672"/>
                  </a:cubicBezTo>
                  <a:cubicBezTo>
                    <a:pt x="17747" y="13609"/>
                    <a:pt x="17726" y="13567"/>
                    <a:pt x="17663" y="13525"/>
                  </a:cubicBezTo>
                  <a:cubicBezTo>
                    <a:pt x="17642" y="13483"/>
                    <a:pt x="17621" y="13462"/>
                    <a:pt x="17558" y="13399"/>
                  </a:cubicBezTo>
                  <a:cubicBezTo>
                    <a:pt x="17516" y="13357"/>
                    <a:pt x="17474" y="13294"/>
                    <a:pt x="17432" y="13252"/>
                  </a:cubicBezTo>
                  <a:lnTo>
                    <a:pt x="17411" y="13210"/>
                  </a:lnTo>
                  <a:lnTo>
                    <a:pt x="17390" y="13189"/>
                  </a:lnTo>
                  <a:cubicBezTo>
                    <a:pt x="17285" y="13063"/>
                    <a:pt x="17179" y="12895"/>
                    <a:pt x="17074" y="12769"/>
                  </a:cubicBezTo>
                  <a:cubicBezTo>
                    <a:pt x="17032" y="12748"/>
                    <a:pt x="17011" y="12685"/>
                    <a:pt x="16990" y="12664"/>
                  </a:cubicBezTo>
                  <a:cubicBezTo>
                    <a:pt x="16906" y="12559"/>
                    <a:pt x="16822" y="12475"/>
                    <a:pt x="16780" y="12370"/>
                  </a:cubicBezTo>
                  <a:cubicBezTo>
                    <a:pt x="16696" y="12307"/>
                    <a:pt x="16654" y="12202"/>
                    <a:pt x="16570" y="12118"/>
                  </a:cubicBezTo>
                  <a:cubicBezTo>
                    <a:pt x="16528" y="12055"/>
                    <a:pt x="16507" y="12034"/>
                    <a:pt x="16465" y="11992"/>
                  </a:cubicBezTo>
                  <a:cubicBezTo>
                    <a:pt x="15856" y="11215"/>
                    <a:pt x="15331" y="10627"/>
                    <a:pt x="15058" y="10249"/>
                  </a:cubicBezTo>
                  <a:cubicBezTo>
                    <a:pt x="14428" y="9409"/>
                    <a:pt x="14470" y="7267"/>
                    <a:pt x="14533" y="6112"/>
                  </a:cubicBezTo>
                  <a:cubicBezTo>
                    <a:pt x="15226" y="6028"/>
                    <a:pt x="15751" y="5440"/>
                    <a:pt x="15751" y="4767"/>
                  </a:cubicBezTo>
                  <a:lnTo>
                    <a:pt x="15751" y="1365"/>
                  </a:lnTo>
                  <a:cubicBezTo>
                    <a:pt x="15751" y="588"/>
                    <a:pt x="15142" y="0"/>
                    <a:pt x="14386"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1" name="Google Shape;1131;p19"/>
            <p:cNvGrpSpPr/>
            <p:nvPr/>
          </p:nvGrpSpPr>
          <p:grpSpPr>
            <a:xfrm>
              <a:off x="3735850" y="68950"/>
              <a:ext cx="494100" cy="1062200"/>
              <a:chOff x="4510925" y="1777975"/>
              <a:chExt cx="494100" cy="1062200"/>
            </a:xfrm>
          </p:grpSpPr>
          <p:sp>
            <p:nvSpPr>
              <p:cNvPr id="1132" name="Google Shape;1132;p19"/>
              <p:cNvSpPr/>
              <p:nvPr/>
            </p:nvSpPr>
            <p:spPr>
              <a:xfrm>
                <a:off x="4510925" y="1915025"/>
                <a:ext cx="494100" cy="925150"/>
              </a:xfrm>
              <a:custGeom>
                <a:rect b="b" l="l" r="r" t="t"/>
                <a:pathLst>
                  <a:path extrusionOk="0" h="37006" w="19764">
                    <a:moveTo>
                      <a:pt x="5104" y="0"/>
                    </a:moveTo>
                    <a:cubicBezTo>
                      <a:pt x="5104" y="0"/>
                      <a:pt x="5398" y="2416"/>
                      <a:pt x="5041" y="3991"/>
                    </a:cubicBezTo>
                    <a:cubicBezTo>
                      <a:pt x="4999" y="4117"/>
                      <a:pt x="4978" y="4264"/>
                      <a:pt x="4936" y="4390"/>
                    </a:cubicBezTo>
                    <a:cubicBezTo>
                      <a:pt x="4852" y="4600"/>
                      <a:pt x="4768" y="4789"/>
                      <a:pt x="4663" y="4915"/>
                    </a:cubicBezTo>
                    <a:cubicBezTo>
                      <a:pt x="3781" y="6091"/>
                      <a:pt x="105" y="9892"/>
                      <a:pt x="42" y="13042"/>
                    </a:cubicBezTo>
                    <a:cubicBezTo>
                      <a:pt x="0" y="15626"/>
                      <a:pt x="21" y="28668"/>
                      <a:pt x="42" y="33225"/>
                    </a:cubicBezTo>
                    <a:lnTo>
                      <a:pt x="42" y="34737"/>
                    </a:lnTo>
                    <a:lnTo>
                      <a:pt x="42" y="34800"/>
                    </a:lnTo>
                    <a:cubicBezTo>
                      <a:pt x="42" y="35997"/>
                      <a:pt x="4453" y="37005"/>
                      <a:pt x="9871" y="37005"/>
                    </a:cubicBezTo>
                    <a:cubicBezTo>
                      <a:pt x="15290" y="37005"/>
                      <a:pt x="19679" y="35997"/>
                      <a:pt x="19679" y="34800"/>
                    </a:cubicBezTo>
                    <a:cubicBezTo>
                      <a:pt x="19679" y="34800"/>
                      <a:pt x="19763" y="16172"/>
                      <a:pt x="19658" y="13084"/>
                    </a:cubicBezTo>
                    <a:cubicBezTo>
                      <a:pt x="19574" y="9934"/>
                      <a:pt x="15899" y="6112"/>
                      <a:pt x="15038" y="4936"/>
                    </a:cubicBezTo>
                    <a:cubicBezTo>
                      <a:pt x="14135" y="3739"/>
                      <a:pt x="14555" y="0"/>
                      <a:pt x="145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19"/>
              <p:cNvSpPr/>
              <p:nvPr/>
            </p:nvSpPr>
            <p:spPr>
              <a:xfrm>
                <a:off x="4584950" y="2245275"/>
                <a:ext cx="334475" cy="428450"/>
              </a:xfrm>
              <a:custGeom>
                <a:rect b="b" l="l" r="r" t="t"/>
                <a:pathLst>
                  <a:path extrusionOk="0" h="17138" w="13379">
                    <a:moveTo>
                      <a:pt x="1093" y="0"/>
                    </a:moveTo>
                    <a:cubicBezTo>
                      <a:pt x="505" y="0"/>
                      <a:pt x="1" y="505"/>
                      <a:pt x="1" y="1114"/>
                    </a:cubicBezTo>
                    <a:lnTo>
                      <a:pt x="1" y="16046"/>
                    </a:lnTo>
                    <a:cubicBezTo>
                      <a:pt x="1" y="16655"/>
                      <a:pt x="505" y="17138"/>
                      <a:pt x="1093" y="17138"/>
                    </a:cubicBezTo>
                    <a:lnTo>
                      <a:pt x="12287" y="17138"/>
                    </a:lnTo>
                    <a:cubicBezTo>
                      <a:pt x="12917" y="17138"/>
                      <a:pt x="13379" y="16655"/>
                      <a:pt x="13379" y="16046"/>
                    </a:cubicBezTo>
                    <a:lnTo>
                      <a:pt x="13379" y="1114"/>
                    </a:lnTo>
                    <a:cubicBezTo>
                      <a:pt x="13379" y="505"/>
                      <a:pt x="12896" y="0"/>
                      <a:pt x="1228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19"/>
              <p:cNvSpPr/>
              <p:nvPr/>
            </p:nvSpPr>
            <p:spPr>
              <a:xfrm>
                <a:off x="4651100" y="2358150"/>
                <a:ext cx="202175" cy="202175"/>
              </a:xfrm>
              <a:custGeom>
                <a:rect b="b" l="l" r="r" t="t"/>
                <a:pathLst>
                  <a:path extrusionOk="0" h="8087" w="8087">
                    <a:moveTo>
                      <a:pt x="2962" y="1"/>
                    </a:moveTo>
                    <a:lnTo>
                      <a:pt x="2962" y="2962"/>
                    </a:lnTo>
                    <a:lnTo>
                      <a:pt x="1" y="2962"/>
                    </a:lnTo>
                    <a:lnTo>
                      <a:pt x="1" y="5146"/>
                    </a:lnTo>
                    <a:lnTo>
                      <a:pt x="2962" y="5146"/>
                    </a:lnTo>
                    <a:lnTo>
                      <a:pt x="2962" y="8087"/>
                    </a:lnTo>
                    <a:lnTo>
                      <a:pt x="5146" y="8087"/>
                    </a:lnTo>
                    <a:lnTo>
                      <a:pt x="5146" y="5146"/>
                    </a:lnTo>
                    <a:lnTo>
                      <a:pt x="8087" y="5146"/>
                    </a:lnTo>
                    <a:lnTo>
                      <a:pt x="8087" y="2962"/>
                    </a:lnTo>
                    <a:lnTo>
                      <a:pt x="5146" y="2962"/>
                    </a:lnTo>
                    <a:lnTo>
                      <a:pt x="51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19"/>
              <p:cNvSpPr/>
              <p:nvPr/>
            </p:nvSpPr>
            <p:spPr>
              <a:xfrm>
                <a:off x="4634300" y="2014775"/>
                <a:ext cx="142850" cy="17375"/>
              </a:xfrm>
              <a:custGeom>
                <a:rect b="b" l="l" r="r" t="t"/>
                <a:pathLst>
                  <a:path extrusionOk="0" h="695" w="5714">
                    <a:moveTo>
                      <a:pt x="106" y="1"/>
                    </a:moveTo>
                    <a:cubicBezTo>
                      <a:pt x="64" y="148"/>
                      <a:pt x="43" y="274"/>
                      <a:pt x="1" y="400"/>
                    </a:cubicBezTo>
                    <a:cubicBezTo>
                      <a:pt x="1024" y="622"/>
                      <a:pt x="2013" y="695"/>
                      <a:pt x="2872" y="695"/>
                    </a:cubicBezTo>
                    <a:cubicBezTo>
                      <a:pt x="4535" y="695"/>
                      <a:pt x="5713" y="421"/>
                      <a:pt x="5713" y="421"/>
                    </a:cubicBezTo>
                    <a:lnTo>
                      <a:pt x="5713" y="421"/>
                    </a:lnTo>
                    <a:cubicBezTo>
                      <a:pt x="5390" y="428"/>
                      <a:pt x="5082" y="431"/>
                      <a:pt x="4786" y="431"/>
                    </a:cubicBezTo>
                    <a:cubicBezTo>
                      <a:pt x="2472" y="431"/>
                      <a:pt x="1000" y="224"/>
                      <a:pt x="10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19"/>
              <p:cNvSpPr/>
              <p:nvPr/>
            </p:nvSpPr>
            <p:spPr>
              <a:xfrm>
                <a:off x="4611200" y="1777975"/>
                <a:ext cx="293525" cy="156500"/>
              </a:xfrm>
              <a:custGeom>
                <a:rect b="b" l="l" r="r" t="t"/>
                <a:pathLst>
                  <a:path extrusionOk="0" h="6260" w="11741">
                    <a:moveTo>
                      <a:pt x="1366" y="1"/>
                    </a:moveTo>
                    <a:cubicBezTo>
                      <a:pt x="589" y="1"/>
                      <a:pt x="1" y="610"/>
                      <a:pt x="1" y="1366"/>
                    </a:cubicBezTo>
                    <a:lnTo>
                      <a:pt x="1" y="4894"/>
                    </a:lnTo>
                    <a:cubicBezTo>
                      <a:pt x="1" y="5650"/>
                      <a:pt x="610" y="6259"/>
                      <a:pt x="1366" y="6259"/>
                    </a:cubicBezTo>
                    <a:lnTo>
                      <a:pt x="10376" y="6259"/>
                    </a:lnTo>
                    <a:cubicBezTo>
                      <a:pt x="11132" y="6259"/>
                      <a:pt x="11741" y="5650"/>
                      <a:pt x="11741" y="4894"/>
                    </a:cubicBezTo>
                    <a:lnTo>
                      <a:pt x="11741" y="1366"/>
                    </a:lnTo>
                    <a:cubicBezTo>
                      <a:pt x="11741" y="631"/>
                      <a:pt x="11132" y="1"/>
                      <a:pt x="103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20"/>
          <p:cNvSpPr/>
          <p:nvPr/>
        </p:nvSpPr>
        <p:spPr>
          <a:xfrm>
            <a:off x="371475" y="1066724"/>
            <a:ext cx="7582855" cy="3912469"/>
          </a:xfrm>
          <a:prstGeom prst="roundRect">
            <a:avLst>
              <a:gd fmla="val 11520"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20"/>
          <p:cNvSpPr txBox="1"/>
          <p:nvPr>
            <p:ph type="title"/>
          </p:nvPr>
        </p:nvSpPr>
        <p:spPr>
          <a:xfrm>
            <a:off x="381716" y="383955"/>
            <a:ext cx="8589779"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B</a:t>
            </a:r>
            <a:r>
              <a:rPr lang="en-US" sz="3200"/>
              <a:t>reakhis (2022)</a:t>
            </a:r>
            <a:endParaRPr/>
          </a:p>
        </p:txBody>
      </p:sp>
      <p:grpSp>
        <p:nvGrpSpPr>
          <p:cNvPr id="1143" name="Google Shape;1143;p20"/>
          <p:cNvGrpSpPr/>
          <p:nvPr/>
        </p:nvGrpSpPr>
        <p:grpSpPr>
          <a:xfrm rot="1039608">
            <a:off x="8311089" y="3390667"/>
            <a:ext cx="530659" cy="1475933"/>
            <a:chOff x="6234025" y="1538150"/>
            <a:chExt cx="276200" cy="768175"/>
          </a:xfrm>
        </p:grpSpPr>
        <p:sp>
          <p:nvSpPr>
            <p:cNvPr id="1144" name="Google Shape;1144;p20"/>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5" name="Google Shape;1145;p20"/>
            <p:cNvGrpSpPr/>
            <p:nvPr/>
          </p:nvGrpSpPr>
          <p:grpSpPr>
            <a:xfrm>
              <a:off x="6234025" y="1538150"/>
              <a:ext cx="276200" cy="768175"/>
              <a:chOff x="5976850" y="2062025"/>
              <a:chExt cx="276200" cy="768175"/>
            </a:xfrm>
          </p:grpSpPr>
          <p:sp>
            <p:nvSpPr>
              <p:cNvPr id="1146" name="Google Shape;1146;p20"/>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20"/>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20"/>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20"/>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20"/>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20"/>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52" name="Google Shape;1152;p20"/>
          <p:cNvGrpSpPr/>
          <p:nvPr/>
        </p:nvGrpSpPr>
        <p:grpSpPr>
          <a:xfrm>
            <a:off x="8177164" y="1948309"/>
            <a:ext cx="798477" cy="796946"/>
            <a:chOff x="7300864" y="642534"/>
            <a:chExt cx="798477" cy="796946"/>
          </a:xfrm>
        </p:grpSpPr>
        <p:sp>
          <p:nvSpPr>
            <p:cNvPr id="1153" name="Google Shape;1153;p20"/>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20"/>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20"/>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6" name="Google Shape;1156;p20"/>
          <p:cNvSpPr txBox="1"/>
          <p:nvPr/>
        </p:nvSpPr>
        <p:spPr>
          <a:xfrm>
            <a:off x="713225" y="1242722"/>
            <a:ext cx="6859200" cy="2709000"/>
          </a:xfrm>
          <a:prstGeom prst="rect">
            <a:avLst/>
          </a:prstGeom>
          <a:noFill/>
          <a:ln>
            <a:noFill/>
          </a:ln>
        </p:spPr>
        <p:txBody>
          <a:bodyPr anchorCtr="0" anchor="t" bIns="45700" lIns="91425" spcFirstLastPara="1" rIns="91425" wrap="square" tIns="45700">
            <a:spAutoFit/>
          </a:bodyPr>
          <a:lstStyle/>
          <a:p>
            <a:pPr indent="-342900" lvl="1" marL="342900" marR="0" rtl="0" algn="l">
              <a:lnSpc>
                <a:spcPct val="150000"/>
              </a:lnSpc>
              <a:spcBef>
                <a:spcPts val="0"/>
              </a:spcBef>
              <a:spcAft>
                <a:spcPts val="0"/>
              </a:spcAft>
              <a:buClr>
                <a:srgbClr val="000000"/>
              </a:buClr>
              <a:buSzPts val="2000"/>
              <a:buFont typeface="Noto Sans Symbols"/>
              <a:buChar char="❑"/>
            </a:pPr>
            <a:r>
              <a:rPr lang="en-US" sz="2000">
                <a:solidFill>
                  <a:srgbClr val="333333"/>
                </a:solidFill>
                <a:latin typeface="Open Sans"/>
                <a:ea typeface="Open Sans"/>
                <a:cs typeface="Open Sans"/>
                <a:sym typeface="Open Sans"/>
              </a:rPr>
              <a:t>Bộ dữ liệu bao gồm 9.109 hình ảnh hiển vi của mô u vú được thu thập từ 82 bệnh nhân bằng cách sử dụng các hệ số phóng đại khác nhau (40X, 100X, 200X, 400X).</a:t>
            </a:r>
            <a:endParaRPr/>
          </a:p>
          <a:p>
            <a:pPr indent="-342900" lvl="1" marL="342900" marR="0" rtl="0" algn="l">
              <a:lnSpc>
                <a:spcPct val="150000"/>
              </a:lnSpc>
              <a:spcBef>
                <a:spcPts val="0"/>
              </a:spcBef>
              <a:spcAft>
                <a:spcPts val="0"/>
              </a:spcAft>
              <a:buClr>
                <a:srgbClr val="000000"/>
              </a:buClr>
              <a:buSzPts val="2000"/>
              <a:buFont typeface="Noto Sans Symbols"/>
              <a:buChar char="❑"/>
            </a:pPr>
            <a:r>
              <a:rPr lang="en-US" sz="2000">
                <a:solidFill>
                  <a:srgbClr val="333333"/>
                </a:solidFill>
                <a:latin typeface="Open Sans"/>
                <a:ea typeface="Open Sans"/>
                <a:cs typeface="Open Sans"/>
                <a:sym typeface="Open Sans"/>
              </a:rPr>
              <a:t>Bao gồm 2.480  mẫu lành tính (</a:t>
            </a:r>
            <a:r>
              <a:rPr lang="en-US" sz="2000">
                <a:solidFill>
                  <a:srgbClr val="333333"/>
                </a:solidFill>
                <a:latin typeface="Open Sans"/>
                <a:ea typeface="Open Sans"/>
                <a:cs typeface="Open Sans"/>
                <a:sym typeface="Open Sans"/>
              </a:rPr>
              <a:t>Benign)</a:t>
            </a:r>
            <a:r>
              <a:rPr lang="en-US" sz="2000">
                <a:solidFill>
                  <a:srgbClr val="333333"/>
                </a:solidFill>
                <a:latin typeface="Open Sans"/>
                <a:ea typeface="Open Sans"/>
                <a:cs typeface="Open Sans"/>
                <a:sym typeface="Open Sans"/>
              </a:rPr>
              <a:t> và 5.429 mẫu ác tính (Malignant).</a:t>
            </a:r>
            <a:endParaRPr/>
          </a:p>
        </p:txBody>
      </p:sp>
      <p:sp>
        <p:nvSpPr>
          <p:cNvPr id="1157" name="Google Shape;1157;p20"/>
          <p:cNvSpPr txBox="1"/>
          <p:nvPr/>
        </p:nvSpPr>
        <p:spPr>
          <a:xfrm>
            <a:off x="559081" y="4636175"/>
            <a:ext cx="733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a:t>https://web.inf.ufpr.br/vri/databases/breast-cancer-histopathological-database-breakhis/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g24063740854_0_224"/>
          <p:cNvSpPr/>
          <p:nvPr/>
        </p:nvSpPr>
        <p:spPr>
          <a:xfrm>
            <a:off x="371475" y="1066724"/>
            <a:ext cx="7582800" cy="3912600"/>
          </a:xfrm>
          <a:prstGeom prst="roundRect">
            <a:avLst>
              <a:gd fmla="val 11520" name="adj"/>
            </a:avLst>
          </a:prstGeom>
          <a:solidFill>
            <a:schemeClr val="accent3"/>
          </a:solidFill>
          <a:ln>
            <a:noFill/>
          </a:ln>
          <a:effectLst>
            <a:outerShdw rotWithShape="0" algn="bl" dir="3000000" dist="76200">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g24063740854_0_224"/>
          <p:cNvSpPr txBox="1"/>
          <p:nvPr>
            <p:ph type="title"/>
          </p:nvPr>
        </p:nvSpPr>
        <p:spPr>
          <a:xfrm>
            <a:off x="381716" y="383955"/>
            <a:ext cx="85899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B</a:t>
            </a:r>
            <a:r>
              <a:rPr lang="en-US" sz="3200"/>
              <a:t>reakhis</a:t>
            </a:r>
            <a:endParaRPr/>
          </a:p>
        </p:txBody>
      </p:sp>
      <p:grpSp>
        <p:nvGrpSpPr>
          <p:cNvPr id="1164" name="Google Shape;1164;g24063740854_0_224"/>
          <p:cNvGrpSpPr/>
          <p:nvPr/>
        </p:nvGrpSpPr>
        <p:grpSpPr>
          <a:xfrm rot="1039608">
            <a:off x="8311123" y="3390728"/>
            <a:ext cx="530659" cy="1475956"/>
            <a:chOff x="6234025" y="1538150"/>
            <a:chExt cx="276200" cy="768175"/>
          </a:xfrm>
        </p:grpSpPr>
        <p:sp>
          <p:nvSpPr>
            <p:cNvPr id="1165" name="Google Shape;1165;g24063740854_0_224"/>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6" name="Google Shape;1166;g24063740854_0_224"/>
            <p:cNvGrpSpPr/>
            <p:nvPr/>
          </p:nvGrpSpPr>
          <p:grpSpPr>
            <a:xfrm>
              <a:off x="6234025" y="1538150"/>
              <a:ext cx="276200" cy="768175"/>
              <a:chOff x="5976850" y="2062025"/>
              <a:chExt cx="276200" cy="768175"/>
            </a:xfrm>
          </p:grpSpPr>
          <p:sp>
            <p:nvSpPr>
              <p:cNvPr id="1167" name="Google Shape;1167;g24063740854_0_224"/>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g24063740854_0_224"/>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g24063740854_0_224"/>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g24063740854_0_224"/>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g24063740854_0_224"/>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g24063740854_0_224"/>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73" name="Google Shape;1173;g24063740854_0_224"/>
          <p:cNvGrpSpPr/>
          <p:nvPr/>
        </p:nvGrpSpPr>
        <p:grpSpPr>
          <a:xfrm>
            <a:off x="8177164" y="1948309"/>
            <a:ext cx="798478" cy="796946"/>
            <a:chOff x="7300864" y="642534"/>
            <a:chExt cx="798478" cy="796946"/>
          </a:xfrm>
        </p:grpSpPr>
        <p:sp>
          <p:nvSpPr>
            <p:cNvPr id="1174" name="Google Shape;1174;g24063740854_0_224"/>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g24063740854_0_224"/>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g24063740854_0_224"/>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7" name="Google Shape;1177;g24063740854_0_224"/>
          <p:cNvSpPr txBox="1"/>
          <p:nvPr/>
        </p:nvSpPr>
        <p:spPr>
          <a:xfrm>
            <a:off x="559081" y="4636175"/>
            <a:ext cx="733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a:t>https://web.inf.ufpr.br/vri/databases/breast-cancer-histopathological-database-breakhis/</a:t>
            </a:r>
            <a:endParaRPr/>
          </a:p>
        </p:txBody>
      </p:sp>
      <p:graphicFrame>
        <p:nvGraphicFramePr>
          <p:cNvPr id="1178" name="Google Shape;1178;g24063740854_0_224"/>
          <p:cNvGraphicFramePr/>
          <p:nvPr/>
        </p:nvGraphicFramePr>
        <p:xfrm>
          <a:off x="674925" y="1376213"/>
          <a:ext cx="3000000" cy="3000000"/>
        </p:xfrm>
        <a:graphic>
          <a:graphicData uri="http://schemas.openxmlformats.org/drawingml/2006/table">
            <a:tbl>
              <a:tblPr>
                <a:solidFill>
                  <a:srgbClr val="FFFFFF"/>
                </a:solidFill>
                <a:tableStyleId>{2C602978-1901-4556-9E89-48C2844CCDF1}</a:tableStyleId>
              </a:tblPr>
              <a:tblGrid>
                <a:gridCol w="2574825"/>
                <a:gridCol w="1423150"/>
                <a:gridCol w="1859150"/>
                <a:gridCol w="1118775"/>
              </a:tblGrid>
              <a:tr h="442600">
                <a:tc>
                  <a:txBody>
                    <a:bodyPr/>
                    <a:lstStyle/>
                    <a:p>
                      <a:pPr indent="0" lvl="0" marL="0" rtl="0" algn="ctr">
                        <a:lnSpc>
                          <a:spcPct val="115000"/>
                        </a:lnSpc>
                        <a:spcBef>
                          <a:spcPts val="0"/>
                        </a:spcBef>
                        <a:spcAft>
                          <a:spcPts val="1700"/>
                        </a:spcAft>
                        <a:buNone/>
                      </a:pPr>
                      <a:r>
                        <a:rPr b="1" lang="en-US" sz="1050">
                          <a:solidFill>
                            <a:srgbClr val="666666"/>
                          </a:solidFill>
                          <a:highlight>
                            <a:srgbClr val="FFFFFF"/>
                          </a:highlight>
                          <a:latin typeface="Open Sans"/>
                          <a:ea typeface="Open Sans"/>
                          <a:cs typeface="Open Sans"/>
                          <a:sym typeface="Open Sans"/>
                        </a:rPr>
                        <a:t>Magnification</a:t>
                      </a:r>
                      <a:endParaRPr b="1"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1700"/>
                        </a:spcAft>
                        <a:buNone/>
                      </a:pPr>
                      <a:r>
                        <a:rPr b="1" lang="en-US" sz="1050">
                          <a:solidFill>
                            <a:srgbClr val="666666"/>
                          </a:solidFill>
                          <a:highlight>
                            <a:srgbClr val="FFFFFF"/>
                          </a:highlight>
                          <a:latin typeface="Open Sans"/>
                          <a:ea typeface="Open Sans"/>
                          <a:cs typeface="Open Sans"/>
                          <a:sym typeface="Open Sans"/>
                        </a:rPr>
                        <a:t>Benign</a:t>
                      </a:r>
                      <a:endParaRPr b="1"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1700"/>
                        </a:spcAft>
                        <a:buNone/>
                      </a:pPr>
                      <a:r>
                        <a:rPr b="1" lang="en-US" sz="1050">
                          <a:solidFill>
                            <a:srgbClr val="666666"/>
                          </a:solidFill>
                          <a:highlight>
                            <a:srgbClr val="FFFFFF"/>
                          </a:highlight>
                          <a:latin typeface="Open Sans"/>
                          <a:ea typeface="Open Sans"/>
                          <a:cs typeface="Open Sans"/>
                          <a:sym typeface="Open Sans"/>
                        </a:rPr>
                        <a:t>Malignant</a:t>
                      </a:r>
                      <a:endParaRPr b="1"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1700"/>
                        </a:spcAft>
                        <a:buNone/>
                      </a:pPr>
                      <a:r>
                        <a:rPr b="1" lang="en-US" sz="1050">
                          <a:solidFill>
                            <a:srgbClr val="666666"/>
                          </a:solidFill>
                          <a:highlight>
                            <a:srgbClr val="FFFFFF"/>
                          </a:highlight>
                          <a:latin typeface="Open Sans"/>
                          <a:ea typeface="Open Sans"/>
                          <a:cs typeface="Open Sans"/>
                          <a:sym typeface="Open Sans"/>
                        </a:rPr>
                        <a:t>Total</a:t>
                      </a:r>
                      <a:endParaRPr b="1"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442600">
                <a:tc>
                  <a:txBody>
                    <a:bodyPr/>
                    <a:lstStyle/>
                    <a:p>
                      <a:pPr indent="0" lvl="0" marL="0" rtl="0" algn="ctr">
                        <a:lnSpc>
                          <a:spcPct val="115000"/>
                        </a:lnSpc>
                        <a:spcBef>
                          <a:spcPts val="0"/>
                        </a:spcBef>
                        <a:spcAft>
                          <a:spcPts val="1700"/>
                        </a:spcAft>
                        <a:buNone/>
                      </a:pPr>
                      <a:r>
                        <a:rPr lang="en-US" sz="1050">
                          <a:solidFill>
                            <a:srgbClr val="666666"/>
                          </a:solidFill>
                          <a:highlight>
                            <a:srgbClr val="FFFFFF"/>
                          </a:highlight>
                          <a:latin typeface="Open Sans"/>
                          <a:ea typeface="Open Sans"/>
                          <a:cs typeface="Open Sans"/>
                          <a:sym typeface="Open Sans"/>
                        </a:rPr>
                        <a:t>40X</a:t>
                      </a:r>
                      <a:endParaRPr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1700"/>
                        </a:spcAft>
                        <a:buNone/>
                      </a:pPr>
                      <a:r>
                        <a:rPr lang="en-US" sz="1050">
                          <a:solidFill>
                            <a:srgbClr val="666666"/>
                          </a:solidFill>
                          <a:highlight>
                            <a:srgbClr val="FFFFFF"/>
                          </a:highlight>
                          <a:latin typeface="Open Sans"/>
                          <a:ea typeface="Open Sans"/>
                          <a:cs typeface="Open Sans"/>
                          <a:sym typeface="Open Sans"/>
                        </a:rPr>
                        <a:t>652</a:t>
                      </a:r>
                      <a:endParaRPr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1700"/>
                        </a:spcAft>
                        <a:buNone/>
                      </a:pPr>
                      <a:r>
                        <a:rPr lang="en-US" sz="1050">
                          <a:solidFill>
                            <a:srgbClr val="666666"/>
                          </a:solidFill>
                          <a:highlight>
                            <a:srgbClr val="FFFFFF"/>
                          </a:highlight>
                          <a:latin typeface="Open Sans"/>
                          <a:ea typeface="Open Sans"/>
                          <a:cs typeface="Open Sans"/>
                          <a:sym typeface="Open Sans"/>
                        </a:rPr>
                        <a:t>1,370</a:t>
                      </a:r>
                      <a:endParaRPr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1700"/>
                        </a:spcAft>
                        <a:buNone/>
                      </a:pPr>
                      <a:r>
                        <a:rPr lang="en-US" sz="1050">
                          <a:solidFill>
                            <a:srgbClr val="666666"/>
                          </a:solidFill>
                          <a:highlight>
                            <a:srgbClr val="FFFFFF"/>
                          </a:highlight>
                          <a:latin typeface="Open Sans"/>
                          <a:ea typeface="Open Sans"/>
                          <a:cs typeface="Open Sans"/>
                          <a:sym typeface="Open Sans"/>
                        </a:rPr>
                        <a:t>1,995</a:t>
                      </a:r>
                      <a:endParaRPr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442600">
                <a:tc>
                  <a:txBody>
                    <a:bodyPr/>
                    <a:lstStyle/>
                    <a:p>
                      <a:pPr indent="0" lvl="0" marL="0" rtl="0" algn="ctr">
                        <a:lnSpc>
                          <a:spcPct val="115000"/>
                        </a:lnSpc>
                        <a:spcBef>
                          <a:spcPts val="0"/>
                        </a:spcBef>
                        <a:spcAft>
                          <a:spcPts val="1700"/>
                        </a:spcAft>
                        <a:buNone/>
                      </a:pPr>
                      <a:r>
                        <a:rPr lang="en-US" sz="1050">
                          <a:solidFill>
                            <a:srgbClr val="666666"/>
                          </a:solidFill>
                          <a:highlight>
                            <a:srgbClr val="FFFFFF"/>
                          </a:highlight>
                          <a:latin typeface="Open Sans"/>
                          <a:ea typeface="Open Sans"/>
                          <a:cs typeface="Open Sans"/>
                          <a:sym typeface="Open Sans"/>
                        </a:rPr>
                        <a:t>100X</a:t>
                      </a:r>
                      <a:endParaRPr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1700"/>
                        </a:spcAft>
                        <a:buNone/>
                      </a:pPr>
                      <a:r>
                        <a:rPr lang="en-US" sz="1050">
                          <a:solidFill>
                            <a:srgbClr val="666666"/>
                          </a:solidFill>
                          <a:highlight>
                            <a:srgbClr val="FFFFFF"/>
                          </a:highlight>
                          <a:latin typeface="Open Sans"/>
                          <a:ea typeface="Open Sans"/>
                          <a:cs typeface="Open Sans"/>
                          <a:sym typeface="Open Sans"/>
                        </a:rPr>
                        <a:t>644</a:t>
                      </a:r>
                      <a:endParaRPr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1700"/>
                        </a:spcAft>
                        <a:buNone/>
                      </a:pPr>
                      <a:r>
                        <a:rPr lang="en-US" sz="1050">
                          <a:solidFill>
                            <a:srgbClr val="666666"/>
                          </a:solidFill>
                          <a:highlight>
                            <a:srgbClr val="FFFFFF"/>
                          </a:highlight>
                          <a:latin typeface="Open Sans"/>
                          <a:ea typeface="Open Sans"/>
                          <a:cs typeface="Open Sans"/>
                          <a:sym typeface="Open Sans"/>
                        </a:rPr>
                        <a:t>1,437</a:t>
                      </a:r>
                      <a:endParaRPr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1700"/>
                        </a:spcAft>
                        <a:buNone/>
                      </a:pPr>
                      <a:r>
                        <a:rPr lang="en-US" sz="1050">
                          <a:solidFill>
                            <a:srgbClr val="666666"/>
                          </a:solidFill>
                          <a:highlight>
                            <a:srgbClr val="FFFFFF"/>
                          </a:highlight>
                          <a:latin typeface="Open Sans"/>
                          <a:ea typeface="Open Sans"/>
                          <a:cs typeface="Open Sans"/>
                          <a:sym typeface="Open Sans"/>
                        </a:rPr>
                        <a:t>2,081</a:t>
                      </a:r>
                      <a:endParaRPr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442600">
                <a:tc>
                  <a:txBody>
                    <a:bodyPr/>
                    <a:lstStyle/>
                    <a:p>
                      <a:pPr indent="0" lvl="0" marL="0" rtl="0" algn="ctr">
                        <a:lnSpc>
                          <a:spcPct val="115000"/>
                        </a:lnSpc>
                        <a:spcBef>
                          <a:spcPts val="0"/>
                        </a:spcBef>
                        <a:spcAft>
                          <a:spcPts val="1700"/>
                        </a:spcAft>
                        <a:buNone/>
                      </a:pPr>
                      <a:r>
                        <a:rPr lang="en-US" sz="1050">
                          <a:solidFill>
                            <a:srgbClr val="666666"/>
                          </a:solidFill>
                          <a:highlight>
                            <a:srgbClr val="FFFFFF"/>
                          </a:highlight>
                          <a:latin typeface="Open Sans"/>
                          <a:ea typeface="Open Sans"/>
                          <a:cs typeface="Open Sans"/>
                          <a:sym typeface="Open Sans"/>
                        </a:rPr>
                        <a:t>200X</a:t>
                      </a:r>
                      <a:endParaRPr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1700"/>
                        </a:spcAft>
                        <a:buNone/>
                      </a:pPr>
                      <a:r>
                        <a:rPr lang="en-US" sz="1050">
                          <a:solidFill>
                            <a:srgbClr val="666666"/>
                          </a:solidFill>
                          <a:highlight>
                            <a:srgbClr val="FFFFFF"/>
                          </a:highlight>
                          <a:latin typeface="Open Sans"/>
                          <a:ea typeface="Open Sans"/>
                          <a:cs typeface="Open Sans"/>
                          <a:sym typeface="Open Sans"/>
                        </a:rPr>
                        <a:t>623</a:t>
                      </a:r>
                      <a:endParaRPr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1700"/>
                        </a:spcAft>
                        <a:buNone/>
                      </a:pPr>
                      <a:r>
                        <a:rPr lang="en-US" sz="1050">
                          <a:solidFill>
                            <a:srgbClr val="666666"/>
                          </a:solidFill>
                          <a:highlight>
                            <a:srgbClr val="FFFFFF"/>
                          </a:highlight>
                          <a:latin typeface="Open Sans"/>
                          <a:ea typeface="Open Sans"/>
                          <a:cs typeface="Open Sans"/>
                          <a:sym typeface="Open Sans"/>
                        </a:rPr>
                        <a:t>1,390</a:t>
                      </a:r>
                      <a:endParaRPr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1700"/>
                        </a:spcAft>
                        <a:buNone/>
                      </a:pPr>
                      <a:r>
                        <a:rPr lang="en-US" sz="1050">
                          <a:solidFill>
                            <a:srgbClr val="666666"/>
                          </a:solidFill>
                          <a:highlight>
                            <a:srgbClr val="FFFFFF"/>
                          </a:highlight>
                          <a:latin typeface="Open Sans"/>
                          <a:ea typeface="Open Sans"/>
                          <a:cs typeface="Open Sans"/>
                          <a:sym typeface="Open Sans"/>
                        </a:rPr>
                        <a:t>2,013</a:t>
                      </a:r>
                      <a:endParaRPr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442600">
                <a:tc>
                  <a:txBody>
                    <a:bodyPr/>
                    <a:lstStyle/>
                    <a:p>
                      <a:pPr indent="0" lvl="0" marL="0" rtl="0" algn="ctr">
                        <a:lnSpc>
                          <a:spcPct val="115000"/>
                        </a:lnSpc>
                        <a:spcBef>
                          <a:spcPts val="0"/>
                        </a:spcBef>
                        <a:spcAft>
                          <a:spcPts val="1700"/>
                        </a:spcAft>
                        <a:buNone/>
                      </a:pPr>
                      <a:r>
                        <a:rPr lang="en-US" sz="1050">
                          <a:solidFill>
                            <a:srgbClr val="666666"/>
                          </a:solidFill>
                          <a:highlight>
                            <a:srgbClr val="FFFFFF"/>
                          </a:highlight>
                          <a:latin typeface="Open Sans"/>
                          <a:ea typeface="Open Sans"/>
                          <a:cs typeface="Open Sans"/>
                          <a:sym typeface="Open Sans"/>
                        </a:rPr>
                        <a:t>400X</a:t>
                      </a:r>
                      <a:endParaRPr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1700"/>
                        </a:spcAft>
                        <a:buNone/>
                      </a:pPr>
                      <a:r>
                        <a:rPr lang="en-US" sz="1050">
                          <a:solidFill>
                            <a:srgbClr val="666666"/>
                          </a:solidFill>
                          <a:highlight>
                            <a:srgbClr val="FFFFFF"/>
                          </a:highlight>
                          <a:latin typeface="Open Sans"/>
                          <a:ea typeface="Open Sans"/>
                          <a:cs typeface="Open Sans"/>
                          <a:sym typeface="Open Sans"/>
                        </a:rPr>
                        <a:t>588</a:t>
                      </a:r>
                      <a:endParaRPr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1700"/>
                        </a:spcAft>
                        <a:buNone/>
                      </a:pPr>
                      <a:r>
                        <a:rPr lang="en-US" sz="1050">
                          <a:solidFill>
                            <a:srgbClr val="666666"/>
                          </a:solidFill>
                          <a:highlight>
                            <a:srgbClr val="FFFFFF"/>
                          </a:highlight>
                          <a:latin typeface="Open Sans"/>
                          <a:ea typeface="Open Sans"/>
                          <a:cs typeface="Open Sans"/>
                          <a:sym typeface="Open Sans"/>
                        </a:rPr>
                        <a:t>1,232</a:t>
                      </a:r>
                      <a:endParaRPr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1700"/>
                        </a:spcAft>
                        <a:buNone/>
                      </a:pPr>
                      <a:r>
                        <a:rPr lang="en-US" sz="1050">
                          <a:solidFill>
                            <a:srgbClr val="666666"/>
                          </a:solidFill>
                          <a:highlight>
                            <a:srgbClr val="FFFFFF"/>
                          </a:highlight>
                          <a:latin typeface="Open Sans"/>
                          <a:ea typeface="Open Sans"/>
                          <a:cs typeface="Open Sans"/>
                          <a:sym typeface="Open Sans"/>
                        </a:rPr>
                        <a:t>1,820</a:t>
                      </a:r>
                      <a:endParaRPr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442600">
                <a:tc>
                  <a:txBody>
                    <a:bodyPr/>
                    <a:lstStyle/>
                    <a:p>
                      <a:pPr indent="0" lvl="0" marL="0" rtl="0" algn="ctr">
                        <a:lnSpc>
                          <a:spcPct val="115000"/>
                        </a:lnSpc>
                        <a:spcBef>
                          <a:spcPts val="0"/>
                        </a:spcBef>
                        <a:spcAft>
                          <a:spcPts val="1700"/>
                        </a:spcAft>
                        <a:buNone/>
                      </a:pPr>
                      <a:r>
                        <a:rPr lang="en-US" sz="1050">
                          <a:solidFill>
                            <a:srgbClr val="666666"/>
                          </a:solidFill>
                          <a:highlight>
                            <a:srgbClr val="FFFFFF"/>
                          </a:highlight>
                          <a:latin typeface="Open Sans"/>
                          <a:ea typeface="Open Sans"/>
                          <a:cs typeface="Open Sans"/>
                          <a:sym typeface="Open Sans"/>
                        </a:rPr>
                        <a:t>Total of Images</a:t>
                      </a:r>
                      <a:endParaRPr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1700"/>
                        </a:spcAft>
                        <a:buNone/>
                      </a:pPr>
                      <a:r>
                        <a:rPr lang="en-US" sz="1050">
                          <a:solidFill>
                            <a:srgbClr val="666666"/>
                          </a:solidFill>
                          <a:highlight>
                            <a:srgbClr val="FFFFFF"/>
                          </a:highlight>
                          <a:latin typeface="Open Sans"/>
                          <a:ea typeface="Open Sans"/>
                          <a:cs typeface="Open Sans"/>
                          <a:sym typeface="Open Sans"/>
                        </a:rPr>
                        <a:t>2,480</a:t>
                      </a:r>
                      <a:endParaRPr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1700"/>
                        </a:spcAft>
                        <a:buNone/>
                      </a:pPr>
                      <a:r>
                        <a:rPr lang="en-US" sz="1050">
                          <a:solidFill>
                            <a:srgbClr val="666666"/>
                          </a:solidFill>
                          <a:highlight>
                            <a:srgbClr val="FFFFFF"/>
                          </a:highlight>
                          <a:latin typeface="Open Sans"/>
                          <a:ea typeface="Open Sans"/>
                          <a:cs typeface="Open Sans"/>
                          <a:sym typeface="Open Sans"/>
                        </a:rPr>
                        <a:t>5,429</a:t>
                      </a:r>
                      <a:endParaRPr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1700"/>
                        </a:spcAft>
                        <a:buNone/>
                      </a:pPr>
                      <a:r>
                        <a:rPr lang="en-US" sz="1050">
                          <a:solidFill>
                            <a:srgbClr val="666666"/>
                          </a:solidFill>
                          <a:highlight>
                            <a:srgbClr val="FFFFFF"/>
                          </a:highlight>
                          <a:latin typeface="Open Sans"/>
                          <a:ea typeface="Open Sans"/>
                          <a:cs typeface="Open Sans"/>
                          <a:sym typeface="Open Sans"/>
                        </a:rPr>
                        <a:t>7,909</a:t>
                      </a:r>
                      <a:endParaRPr sz="1050">
                        <a:solidFill>
                          <a:srgbClr val="666666"/>
                        </a:solidFill>
                        <a:highlight>
                          <a:srgbClr val="FFFFFF"/>
                        </a:highlight>
                        <a:latin typeface="Open Sans"/>
                        <a:ea typeface="Open Sans"/>
                        <a:cs typeface="Open Sans"/>
                        <a:sym typeface="Open Sans"/>
                      </a:endParaRPr>
                    </a:p>
                  </a:txBody>
                  <a:tcPr marT="47625" marB="47625" marR="47625" marL="47625">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g24063740854_0_246"/>
          <p:cNvSpPr/>
          <p:nvPr/>
        </p:nvSpPr>
        <p:spPr>
          <a:xfrm>
            <a:off x="371475" y="1066724"/>
            <a:ext cx="7582800" cy="3912600"/>
          </a:xfrm>
          <a:prstGeom prst="roundRect">
            <a:avLst>
              <a:gd fmla="val 11520" name="adj"/>
            </a:avLst>
          </a:prstGeom>
          <a:solidFill>
            <a:schemeClr val="accent3"/>
          </a:solidFill>
          <a:ln>
            <a:noFill/>
          </a:ln>
          <a:effectLst>
            <a:outerShdw rotWithShape="0" algn="bl" dir="3000000" dist="76200">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a:solidFill>
                  <a:srgbClr val="666666"/>
                </a:solidFill>
                <a:highlight>
                  <a:srgbClr val="FFFFFF"/>
                </a:highlight>
                <a:latin typeface="Open Sans"/>
                <a:ea typeface="Open Sans"/>
                <a:cs typeface="Open Sans"/>
                <a:sym typeface="Open Sans"/>
              </a:rPr>
              <a:t>Quy cách đặt tên file </a:t>
            </a:r>
            <a:endParaRPr b="1">
              <a:solidFill>
                <a:srgbClr val="666666"/>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None/>
            </a:pPr>
            <a:r>
              <a:rPr lang="en-US" sz="1200">
                <a:solidFill>
                  <a:srgbClr val="666666"/>
                </a:solidFill>
                <a:highlight>
                  <a:srgbClr val="FFFFFF"/>
                </a:highlight>
                <a:latin typeface="Open Sans"/>
                <a:ea typeface="Open Sans"/>
                <a:cs typeface="Open Sans"/>
                <a:sym typeface="Open Sans"/>
              </a:rPr>
              <a:t>&lt;BIOPSY_PROCEDURE&gt;_&lt;TUMOR_CLASS&gt;_&lt;TUMOR_TYPE&gt;-&lt;YEAR&gt;-&lt;SLIDE_ID&gt;-&lt;MAG&gt;-&lt;SEQ&gt;</a:t>
            </a:r>
            <a:endParaRPr sz="1200">
              <a:solidFill>
                <a:srgbClr val="666666"/>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None/>
            </a:pPr>
            <a:r>
              <a:rPr lang="en-US" sz="1200">
                <a:solidFill>
                  <a:srgbClr val="666666"/>
                </a:solidFill>
                <a:highlight>
                  <a:srgbClr val="FFFFFF"/>
                </a:highlight>
                <a:latin typeface="Open Sans"/>
                <a:ea typeface="Open Sans"/>
                <a:cs typeface="Open Sans"/>
                <a:sym typeface="Open Sans"/>
              </a:rPr>
              <a:t>&lt;BIOPSY_PROCEDURE&gt;::=SOB</a:t>
            </a:r>
            <a:endParaRPr sz="1200">
              <a:solidFill>
                <a:srgbClr val="666666"/>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None/>
            </a:pPr>
            <a:r>
              <a:rPr lang="en-US" sz="1200">
                <a:solidFill>
                  <a:srgbClr val="666666"/>
                </a:solidFill>
                <a:highlight>
                  <a:srgbClr val="FFFFFF"/>
                </a:highlight>
                <a:latin typeface="Open Sans"/>
                <a:ea typeface="Open Sans"/>
                <a:cs typeface="Open Sans"/>
                <a:sym typeface="Open Sans"/>
              </a:rPr>
              <a:t>&lt;TUMOR_CLASS&gt;::=M|B</a:t>
            </a:r>
            <a:endParaRPr sz="1200">
              <a:solidFill>
                <a:srgbClr val="666666"/>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None/>
            </a:pPr>
            <a:r>
              <a:rPr lang="en-US" sz="1200">
                <a:solidFill>
                  <a:srgbClr val="666666"/>
                </a:solidFill>
                <a:highlight>
                  <a:srgbClr val="FFFFFF"/>
                </a:highlight>
                <a:latin typeface="Open Sans"/>
                <a:ea typeface="Open Sans"/>
                <a:cs typeface="Open Sans"/>
                <a:sym typeface="Open Sans"/>
              </a:rPr>
              <a:t>&lt;TUMOR_TYPE&gt;::=&lt;BENIGN_TYPE&gt;|&lt;MALIGNANT_TYPE&gt;</a:t>
            </a:r>
            <a:endParaRPr sz="1200">
              <a:solidFill>
                <a:srgbClr val="666666"/>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None/>
            </a:pPr>
            <a:r>
              <a:rPr lang="en-US" sz="1200">
                <a:solidFill>
                  <a:srgbClr val="666666"/>
                </a:solidFill>
                <a:highlight>
                  <a:srgbClr val="FFFFFF"/>
                </a:highlight>
                <a:latin typeface="Open Sans"/>
                <a:ea typeface="Open Sans"/>
                <a:cs typeface="Open Sans"/>
                <a:sym typeface="Open Sans"/>
              </a:rPr>
              <a:t>&lt;BENIGN_TYPE&gt;::=A|F|PT|TA</a:t>
            </a:r>
            <a:endParaRPr sz="1200">
              <a:solidFill>
                <a:srgbClr val="666666"/>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None/>
            </a:pPr>
            <a:r>
              <a:rPr lang="en-US" sz="1200">
                <a:solidFill>
                  <a:srgbClr val="666666"/>
                </a:solidFill>
                <a:highlight>
                  <a:srgbClr val="FFFFFF"/>
                </a:highlight>
                <a:latin typeface="Open Sans"/>
                <a:ea typeface="Open Sans"/>
                <a:cs typeface="Open Sans"/>
                <a:sym typeface="Open Sans"/>
              </a:rPr>
              <a:t>&lt;MALIGNANT_TYPE&gt;::=DC|LC|MC|PC</a:t>
            </a:r>
            <a:endParaRPr sz="1200">
              <a:solidFill>
                <a:srgbClr val="666666"/>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None/>
            </a:pPr>
            <a:r>
              <a:rPr lang="en-US" sz="1200">
                <a:solidFill>
                  <a:srgbClr val="666666"/>
                </a:solidFill>
                <a:highlight>
                  <a:srgbClr val="FFFFFF"/>
                </a:highlight>
                <a:latin typeface="Open Sans"/>
                <a:ea typeface="Open Sans"/>
                <a:cs typeface="Open Sans"/>
                <a:sym typeface="Open Sans"/>
              </a:rPr>
              <a:t>&lt;YEAR&gt;::=&lt;DIGIT&gt;&lt;DIGIT&gt;</a:t>
            </a:r>
            <a:endParaRPr sz="1200">
              <a:solidFill>
                <a:srgbClr val="666666"/>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None/>
            </a:pPr>
            <a:r>
              <a:rPr lang="en-US" sz="1200">
                <a:solidFill>
                  <a:srgbClr val="666666"/>
                </a:solidFill>
                <a:highlight>
                  <a:srgbClr val="FFFFFF"/>
                </a:highlight>
                <a:latin typeface="Open Sans"/>
                <a:ea typeface="Open Sans"/>
                <a:cs typeface="Open Sans"/>
                <a:sym typeface="Open Sans"/>
              </a:rPr>
              <a:t>&lt;PATIENT_ID&gt;::=&lt;NUMBER&gt;&lt;SEC&gt;</a:t>
            </a:r>
            <a:endParaRPr sz="1200">
              <a:solidFill>
                <a:srgbClr val="666666"/>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None/>
            </a:pPr>
            <a:r>
              <a:rPr lang="en-US" sz="1200">
                <a:solidFill>
                  <a:srgbClr val="666666"/>
                </a:solidFill>
                <a:highlight>
                  <a:srgbClr val="FFFFFF"/>
                </a:highlight>
                <a:latin typeface="Open Sans"/>
                <a:ea typeface="Open Sans"/>
                <a:cs typeface="Open Sans"/>
                <a:sym typeface="Open Sans"/>
              </a:rPr>
              <a:t>&lt;SEQ&gt;::=&lt;NUMBER&gt;</a:t>
            </a:r>
            <a:endParaRPr sz="1200">
              <a:solidFill>
                <a:srgbClr val="666666"/>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None/>
            </a:pPr>
            <a:r>
              <a:rPr lang="en-US" sz="1200">
                <a:solidFill>
                  <a:srgbClr val="666666"/>
                </a:solidFill>
                <a:highlight>
                  <a:srgbClr val="FFFFFF"/>
                </a:highlight>
                <a:latin typeface="Open Sans"/>
                <a:ea typeface="Open Sans"/>
                <a:cs typeface="Open Sans"/>
                <a:sym typeface="Open Sans"/>
              </a:rPr>
              <a:t>&lt;MAG&gt;::=40|100|200|400</a:t>
            </a:r>
            <a:endParaRPr sz="1200">
              <a:solidFill>
                <a:srgbClr val="666666"/>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None/>
            </a:pPr>
            <a:r>
              <a:rPr lang="en-US" sz="1200">
                <a:solidFill>
                  <a:srgbClr val="666666"/>
                </a:solidFill>
                <a:highlight>
                  <a:srgbClr val="FFFFFF"/>
                </a:highlight>
                <a:latin typeface="Open Sans"/>
                <a:ea typeface="Open Sans"/>
                <a:cs typeface="Open Sans"/>
                <a:sym typeface="Open Sans"/>
              </a:rPr>
              <a:t>&lt;NUMBER&gt;::=&lt;NUMBER&gt;&lt;DIGIT&gt;|&lt;DIGIT&gt;</a:t>
            </a:r>
            <a:endParaRPr sz="1200">
              <a:solidFill>
                <a:srgbClr val="666666"/>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None/>
            </a:pPr>
            <a:r>
              <a:rPr lang="en-US" sz="1200">
                <a:solidFill>
                  <a:srgbClr val="666666"/>
                </a:solidFill>
                <a:highlight>
                  <a:srgbClr val="FFFFFF"/>
                </a:highlight>
                <a:latin typeface="Open Sans"/>
                <a:ea typeface="Open Sans"/>
                <a:cs typeface="Open Sans"/>
                <a:sym typeface="Open Sans"/>
              </a:rPr>
              <a:t>&lt;SEC&gt;::=&lt;SEC&gt;::&lt;LETTER&gt;|&lt;LETTER&gt;</a:t>
            </a:r>
            <a:endParaRPr sz="1200">
              <a:solidFill>
                <a:srgbClr val="666666"/>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None/>
            </a:pPr>
            <a:r>
              <a:rPr lang="en-US" sz="1200">
                <a:solidFill>
                  <a:srgbClr val="666666"/>
                </a:solidFill>
                <a:highlight>
                  <a:srgbClr val="FFFFFF"/>
                </a:highlight>
                <a:latin typeface="Open Sans"/>
                <a:ea typeface="Open Sans"/>
                <a:cs typeface="Open Sans"/>
                <a:sym typeface="Open Sans"/>
              </a:rPr>
              <a:t>&lt;DIGIT&gt;::=0|1|…|9</a:t>
            </a:r>
            <a:endParaRPr sz="1200">
              <a:solidFill>
                <a:srgbClr val="666666"/>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666666"/>
                </a:solidFill>
                <a:highlight>
                  <a:srgbClr val="FFFFFF"/>
                </a:highlight>
                <a:latin typeface="Open Sans"/>
                <a:ea typeface="Open Sans"/>
                <a:cs typeface="Open Sans"/>
                <a:sym typeface="Open Sans"/>
              </a:rPr>
              <a:t>&lt;LETTER&gt;::=A|B|…|Z</a:t>
            </a:r>
            <a:endParaRPr sz="1200">
              <a:solidFill>
                <a:srgbClr val="666666"/>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1" lang="en-US" sz="1200">
                <a:solidFill>
                  <a:srgbClr val="666666"/>
                </a:solidFill>
                <a:highlight>
                  <a:srgbClr val="FFFFFF"/>
                </a:highlight>
                <a:latin typeface="Open Sans"/>
                <a:ea typeface="Open Sans"/>
                <a:cs typeface="Open Sans"/>
                <a:sym typeface="Open Sans"/>
              </a:rPr>
              <a:t>VD: </a:t>
            </a:r>
            <a:r>
              <a:rPr lang="en-US" sz="1200">
                <a:solidFill>
                  <a:srgbClr val="666666"/>
                </a:solidFill>
                <a:highlight>
                  <a:srgbClr val="FFFFFF"/>
                </a:highlight>
                <a:latin typeface="Open Sans"/>
                <a:ea typeface="Open Sans"/>
                <a:cs typeface="Open Sans"/>
                <a:sym typeface="Open Sans"/>
              </a:rPr>
              <a:t>SOB_B_TA-14-4659-40-001.png là hình ảnh 1, ở hệ số phóng đại 40X, của một khối u lành tính thuộc loại u tuyến ống, nguyên bản từ slide 14-4659, được thu thập bằng quy trình SOB</a:t>
            </a:r>
            <a:endParaRPr sz="1200">
              <a:solidFill>
                <a:srgbClr val="666666"/>
              </a:solidFill>
              <a:highlight>
                <a:srgbClr val="FFFFFF"/>
              </a:highlight>
              <a:latin typeface="Open Sans"/>
              <a:ea typeface="Open Sans"/>
              <a:cs typeface="Open Sans"/>
              <a:sym typeface="Open Sans"/>
            </a:endParaRPr>
          </a:p>
        </p:txBody>
      </p:sp>
      <p:sp>
        <p:nvSpPr>
          <p:cNvPr id="1184" name="Google Shape;1184;g24063740854_0_246"/>
          <p:cNvSpPr txBox="1"/>
          <p:nvPr>
            <p:ph type="title"/>
          </p:nvPr>
        </p:nvSpPr>
        <p:spPr>
          <a:xfrm>
            <a:off x="381716" y="383955"/>
            <a:ext cx="85899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B</a:t>
            </a:r>
            <a:r>
              <a:rPr lang="en-US" sz="3200"/>
              <a:t>reakhis</a:t>
            </a:r>
            <a:endParaRPr/>
          </a:p>
        </p:txBody>
      </p:sp>
      <p:grpSp>
        <p:nvGrpSpPr>
          <p:cNvPr id="1185" name="Google Shape;1185;g24063740854_0_246"/>
          <p:cNvGrpSpPr/>
          <p:nvPr/>
        </p:nvGrpSpPr>
        <p:grpSpPr>
          <a:xfrm rot="1039608">
            <a:off x="8311123" y="3390728"/>
            <a:ext cx="530659" cy="1475956"/>
            <a:chOff x="6234025" y="1538150"/>
            <a:chExt cx="276200" cy="768175"/>
          </a:xfrm>
        </p:grpSpPr>
        <p:sp>
          <p:nvSpPr>
            <p:cNvPr id="1186" name="Google Shape;1186;g24063740854_0_246"/>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7" name="Google Shape;1187;g24063740854_0_246"/>
            <p:cNvGrpSpPr/>
            <p:nvPr/>
          </p:nvGrpSpPr>
          <p:grpSpPr>
            <a:xfrm>
              <a:off x="6234025" y="1538150"/>
              <a:ext cx="276200" cy="768175"/>
              <a:chOff x="5976850" y="2062025"/>
              <a:chExt cx="276200" cy="768175"/>
            </a:xfrm>
          </p:grpSpPr>
          <p:sp>
            <p:nvSpPr>
              <p:cNvPr id="1188" name="Google Shape;1188;g24063740854_0_246"/>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g24063740854_0_246"/>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g24063740854_0_246"/>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g24063740854_0_246"/>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g24063740854_0_246"/>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g24063740854_0_246"/>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94" name="Google Shape;1194;g24063740854_0_246"/>
          <p:cNvGrpSpPr/>
          <p:nvPr/>
        </p:nvGrpSpPr>
        <p:grpSpPr>
          <a:xfrm>
            <a:off x="8177164" y="1948309"/>
            <a:ext cx="798478" cy="796946"/>
            <a:chOff x="7300864" y="642534"/>
            <a:chExt cx="798478" cy="796946"/>
          </a:xfrm>
        </p:grpSpPr>
        <p:sp>
          <p:nvSpPr>
            <p:cNvPr id="1195" name="Google Shape;1195;g24063740854_0_246"/>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g24063740854_0_246"/>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g24063740854_0_246"/>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g24063740e8e_1_0"/>
          <p:cNvSpPr/>
          <p:nvPr/>
        </p:nvSpPr>
        <p:spPr>
          <a:xfrm>
            <a:off x="371463" y="939999"/>
            <a:ext cx="7582800" cy="3912600"/>
          </a:xfrm>
          <a:prstGeom prst="roundRect">
            <a:avLst>
              <a:gd fmla="val 11520" name="adj"/>
            </a:avLst>
          </a:prstGeom>
          <a:solidFill>
            <a:schemeClr val="accent3"/>
          </a:solidFill>
          <a:ln>
            <a:noFill/>
          </a:ln>
          <a:effectLst>
            <a:outerShdw rotWithShape="0" algn="bl" dir="3000000" dist="76200">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g24063740e8e_1_0"/>
          <p:cNvSpPr txBox="1"/>
          <p:nvPr>
            <p:ph type="title"/>
          </p:nvPr>
        </p:nvSpPr>
        <p:spPr>
          <a:xfrm>
            <a:off x="381716" y="383955"/>
            <a:ext cx="85899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B</a:t>
            </a:r>
            <a:r>
              <a:rPr lang="en-US" sz="3200"/>
              <a:t>reakhis</a:t>
            </a:r>
            <a:endParaRPr/>
          </a:p>
        </p:txBody>
      </p:sp>
      <p:grpSp>
        <p:nvGrpSpPr>
          <p:cNvPr id="1204" name="Google Shape;1204;g24063740e8e_1_0"/>
          <p:cNvGrpSpPr/>
          <p:nvPr/>
        </p:nvGrpSpPr>
        <p:grpSpPr>
          <a:xfrm rot="1039608">
            <a:off x="8311123" y="3390728"/>
            <a:ext cx="530659" cy="1475956"/>
            <a:chOff x="6234025" y="1538150"/>
            <a:chExt cx="276200" cy="768175"/>
          </a:xfrm>
        </p:grpSpPr>
        <p:sp>
          <p:nvSpPr>
            <p:cNvPr id="1205" name="Google Shape;1205;g24063740e8e_1_0"/>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6" name="Google Shape;1206;g24063740e8e_1_0"/>
            <p:cNvGrpSpPr/>
            <p:nvPr/>
          </p:nvGrpSpPr>
          <p:grpSpPr>
            <a:xfrm>
              <a:off x="6234025" y="1538150"/>
              <a:ext cx="276200" cy="768175"/>
              <a:chOff x="5976850" y="2062025"/>
              <a:chExt cx="276200" cy="768175"/>
            </a:xfrm>
          </p:grpSpPr>
          <p:sp>
            <p:nvSpPr>
              <p:cNvPr id="1207" name="Google Shape;1207;g24063740e8e_1_0"/>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g24063740e8e_1_0"/>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g24063740e8e_1_0"/>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g24063740e8e_1_0"/>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g24063740e8e_1_0"/>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g24063740e8e_1_0"/>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13" name="Google Shape;1213;g24063740e8e_1_0"/>
          <p:cNvGrpSpPr/>
          <p:nvPr/>
        </p:nvGrpSpPr>
        <p:grpSpPr>
          <a:xfrm>
            <a:off x="8177164" y="1948309"/>
            <a:ext cx="798478" cy="796946"/>
            <a:chOff x="7300864" y="642534"/>
            <a:chExt cx="798478" cy="796946"/>
          </a:xfrm>
        </p:grpSpPr>
        <p:sp>
          <p:nvSpPr>
            <p:cNvPr id="1214" name="Google Shape;1214;g24063740e8e_1_0"/>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g24063740e8e_1_0"/>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g24063740e8e_1_0"/>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17" name="Google Shape;1217;g24063740e8e_1_0"/>
          <p:cNvPicPr preferRelativeResize="0"/>
          <p:nvPr/>
        </p:nvPicPr>
        <p:blipFill>
          <a:blip r:embed="rId3">
            <a:alphaModFix/>
          </a:blip>
          <a:stretch>
            <a:fillRect/>
          </a:stretch>
        </p:blipFill>
        <p:spPr>
          <a:xfrm>
            <a:off x="1703100" y="1140588"/>
            <a:ext cx="4919525" cy="3045600"/>
          </a:xfrm>
          <a:prstGeom prst="rect">
            <a:avLst/>
          </a:prstGeom>
          <a:noFill/>
          <a:ln>
            <a:noFill/>
          </a:ln>
        </p:spPr>
      </p:pic>
      <p:sp>
        <p:nvSpPr>
          <p:cNvPr id="1218" name="Google Shape;1218;g24063740e8e_1_0"/>
          <p:cNvSpPr txBox="1"/>
          <p:nvPr/>
        </p:nvSpPr>
        <p:spPr>
          <a:xfrm>
            <a:off x="1165975" y="4238750"/>
            <a:ext cx="630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pen Sans"/>
                <a:ea typeface="Open Sans"/>
                <a:cs typeface="Open Sans"/>
                <a:sym typeface="Open Sans"/>
              </a:rPr>
              <a:t>Khối u ác tính được quan sát ở các hệ số phóng đại 40X, 100X, 200X, 400X </a:t>
            </a:r>
            <a:endParaRPr>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21"/>
          <p:cNvSpPr/>
          <p:nvPr/>
        </p:nvSpPr>
        <p:spPr>
          <a:xfrm>
            <a:off x="371475" y="1066724"/>
            <a:ext cx="7582855" cy="3912469"/>
          </a:xfrm>
          <a:prstGeom prst="roundRect">
            <a:avLst>
              <a:gd fmla="val 11520"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21"/>
          <p:cNvSpPr txBox="1"/>
          <p:nvPr>
            <p:ph type="title"/>
          </p:nvPr>
        </p:nvSpPr>
        <p:spPr>
          <a:xfrm>
            <a:off x="381716" y="383955"/>
            <a:ext cx="8589779"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B</a:t>
            </a:r>
            <a:r>
              <a:rPr lang="en-US" sz="3200"/>
              <a:t>reakhis</a:t>
            </a:r>
            <a:endParaRPr/>
          </a:p>
        </p:txBody>
      </p:sp>
      <p:grpSp>
        <p:nvGrpSpPr>
          <p:cNvPr id="1225" name="Google Shape;1225;p21"/>
          <p:cNvGrpSpPr/>
          <p:nvPr/>
        </p:nvGrpSpPr>
        <p:grpSpPr>
          <a:xfrm rot="1039608">
            <a:off x="8311089" y="3390667"/>
            <a:ext cx="530659" cy="1475933"/>
            <a:chOff x="6234025" y="1538150"/>
            <a:chExt cx="276200" cy="768175"/>
          </a:xfrm>
        </p:grpSpPr>
        <p:sp>
          <p:nvSpPr>
            <p:cNvPr id="1226" name="Google Shape;1226;p21"/>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7" name="Google Shape;1227;p21"/>
            <p:cNvGrpSpPr/>
            <p:nvPr/>
          </p:nvGrpSpPr>
          <p:grpSpPr>
            <a:xfrm>
              <a:off x="6234025" y="1538150"/>
              <a:ext cx="276200" cy="768175"/>
              <a:chOff x="5976850" y="2062025"/>
              <a:chExt cx="276200" cy="768175"/>
            </a:xfrm>
          </p:grpSpPr>
          <p:sp>
            <p:nvSpPr>
              <p:cNvPr id="1228" name="Google Shape;1228;p21"/>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21"/>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21"/>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21"/>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21"/>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1"/>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34" name="Google Shape;1234;p21"/>
          <p:cNvGrpSpPr/>
          <p:nvPr/>
        </p:nvGrpSpPr>
        <p:grpSpPr>
          <a:xfrm>
            <a:off x="8177164" y="1948309"/>
            <a:ext cx="798477" cy="796946"/>
            <a:chOff x="7300864" y="642534"/>
            <a:chExt cx="798477" cy="796946"/>
          </a:xfrm>
        </p:grpSpPr>
        <p:sp>
          <p:nvSpPr>
            <p:cNvPr id="1235" name="Google Shape;1235;p21"/>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21"/>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1"/>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38" name="Google Shape;1238;p21"/>
          <p:cNvPicPr preferRelativeResize="0"/>
          <p:nvPr/>
        </p:nvPicPr>
        <p:blipFill rotWithShape="1">
          <a:blip r:embed="rId3">
            <a:alphaModFix/>
          </a:blip>
          <a:srcRect b="0" l="0" r="0" t="0"/>
          <a:stretch/>
        </p:blipFill>
        <p:spPr>
          <a:xfrm>
            <a:off x="633379" y="1366272"/>
            <a:ext cx="3455195" cy="2991676"/>
          </a:xfrm>
          <a:prstGeom prst="rect">
            <a:avLst/>
          </a:prstGeom>
          <a:noFill/>
          <a:ln>
            <a:noFill/>
          </a:ln>
        </p:spPr>
      </p:pic>
      <p:pic>
        <p:nvPicPr>
          <p:cNvPr id="1239" name="Google Shape;1239;p21"/>
          <p:cNvPicPr preferRelativeResize="0"/>
          <p:nvPr/>
        </p:nvPicPr>
        <p:blipFill rotWithShape="1">
          <a:blip r:embed="rId4">
            <a:alphaModFix/>
          </a:blip>
          <a:srcRect b="0" l="0" r="0" t="0"/>
          <a:stretch/>
        </p:blipFill>
        <p:spPr>
          <a:xfrm>
            <a:off x="4380496" y="1369354"/>
            <a:ext cx="3455196" cy="2988594"/>
          </a:xfrm>
          <a:prstGeom prst="rect">
            <a:avLst/>
          </a:prstGeom>
          <a:noFill/>
          <a:ln>
            <a:noFill/>
          </a:ln>
        </p:spPr>
      </p:pic>
      <p:sp>
        <p:nvSpPr>
          <p:cNvPr id="1240" name="Google Shape;1240;p21"/>
          <p:cNvSpPr txBox="1"/>
          <p:nvPr/>
        </p:nvSpPr>
        <p:spPr>
          <a:xfrm>
            <a:off x="2338619" y="4470187"/>
            <a:ext cx="376121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Open Sans"/>
                <a:ea typeface="Open Sans"/>
                <a:cs typeface="Open Sans"/>
                <a:sym typeface="Open Sans"/>
              </a:rPr>
              <a:t>Khối u lành tính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
          <p:cNvSpPr/>
          <p:nvPr/>
        </p:nvSpPr>
        <p:spPr>
          <a:xfrm>
            <a:off x="3836400" y="1067655"/>
            <a:ext cx="1471200" cy="1372200"/>
          </a:xfrm>
          <a:prstGeom prst="roundRect">
            <a:avLst>
              <a:gd fmla="val 16667"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3"/>
          <p:cNvSpPr txBox="1"/>
          <p:nvPr>
            <p:ph type="title"/>
          </p:nvPr>
        </p:nvSpPr>
        <p:spPr>
          <a:xfrm>
            <a:off x="3171600" y="2533730"/>
            <a:ext cx="2800800" cy="73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Tổng quan</a:t>
            </a:r>
            <a:endParaRPr/>
          </a:p>
        </p:txBody>
      </p:sp>
      <p:sp>
        <p:nvSpPr>
          <p:cNvPr id="503" name="Google Shape;503;p3"/>
          <p:cNvSpPr txBox="1"/>
          <p:nvPr>
            <p:ph idx="1" type="subTitle"/>
          </p:nvPr>
        </p:nvSpPr>
        <p:spPr>
          <a:xfrm>
            <a:off x="3290700" y="3475405"/>
            <a:ext cx="2562600" cy="484800"/>
          </a:xfrm>
          <a:prstGeom prst="rect">
            <a:avLst/>
          </a:prstGeom>
          <a:noFill/>
          <a:ln>
            <a:noFill/>
          </a:ln>
        </p:spPr>
        <p:txBody>
          <a:bodyPr anchorCtr="0" anchor="t" bIns="0" lIns="91425" spcFirstLastPara="1" rIns="91425" wrap="square" tIns="0">
            <a:noAutofit/>
          </a:bodyPr>
          <a:lstStyle/>
          <a:p>
            <a:pPr indent="0" lvl="0" marL="0" rtl="0" algn="ctr">
              <a:lnSpc>
                <a:spcPct val="100000"/>
              </a:lnSpc>
              <a:spcBef>
                <a:spcPts val="0"/>
              </a:spcBef>
              <a:spcAft>
                <a:spcPts val="0"/>
              </a:spcAft>
              <a:buSzPts val="2800"/>
              <a:buNone/>
            </a:pPr>
            <a:r>
              <a:rPr lang="en-US">
                <a:solidFill>
                  <a:schemeClr val="dk1"/>
                </a:solidFill>
              </a:rPr>
              <a:t>You can enter a subtitle here if you need it</a:t>
            </a:r>
            <a:endParaRPr>
              <a:solidFill>
                <a:schemeClr val="dk1"/>
              </a:solidFill>
            </a:endParaRPr>
          </a:p>
        </p:txBody>
      </p:sp>
      <p:sp>
        <p:nvSpPr>
          <p:cNvPr id="504" name="Google Shape;504;p3"/>
          <p:cNvSpPr txBox="1"/>
          <p:nvPr>
            <p:ph idx="2" type="title"/>
          </p:nvPr>
        </p:nvSpPr>
        <p:spPr>
          <a:xfrm>
            <a:off x="3836400" y="1332855"/>
            <a:ext cx="14712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US"/>
              <a:t>01</a:t>
            </a:r>
            <a:endParaRPr/>
          </a:p>
        </p:txBody>
      </p:sp>
      <p:sp>
        <p:nvSpPr>
          <p:cNvPr id="505" name="Google Shape;505;p3"/>
          <p:cNvSpPr/>
          <p:nvPr/>
        </p:nvSpPr>
        <p:spPr>
          <a:xfrm>
            <a:off x="6792075" y="986075"/>
            <a:ext cx="1638697" cy="1790800"/>
          </a:xfrm>
          <a:custGeom>
            <a:rect b="b" l="l" r="r" t="t"/>
            <a:pathLst>
              <a:path extrusionOk="0" h="42950" w="39302">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3"/>
          <p:cNvSpPr/>
          <p:nvPr/>
        </p:nvSpPr>
        <p:spPr>
          <a:xfrm>
            <a:off x="713225" y="539500"/>
            <a:ext cx="1162486" cy="1162486"/>
          </a:xfrm>
          <a:custGeom>
            <a:rect b="b" l="l" r="r" t="t"/>
            <a:pathLst>
              <a:path extrusionOk="0" h="33376" w="33376">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3"/>
          <p:cNvSpPr/>
          <p:nvPr/>
        </p:nvSpPr>
        <p:spPr>
          <a:xfrm>
            <a:off x="1806212" y="2020258"/>
            <a:ext cx="994153" cy="995198"/>
          </a:xfrm>
          <a:custGeom>
            <a:rect b="b" l="l" r="r" t="t"/>
            <a:pathLst>
              <a:path extrusionOk="0" h="28573" w="28543">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8" name="Google Shape;508;p3"/>
          <p:cNvGrpSpPr/>
          <p:nvPr/>
        </p:nvGrpSpPr>
        <p:grpSpPr>
          <a:xfrm rot="727871">
            <a:off x="6641905" y="1692457"/>
            <a:ext cx="1451309" cy="2291021"/>
            <a:chOff x="5538388" y="1733488"/>
            <a:chExt cx="611700" cy="965575"/>
          </a:xfrm>
        </p:grpSpPr>
        <p:sp>
          <p:nvSpPr>
            <p:cNvPr id="509" name="Google Shape;509;p3"/>
            <p:cNvSpPr/>
            <p:nvPr/>
          </p:nvSpPr>
          <p:spPr>
            <a:xfrm>
              <a:off x="5538388" y="1733488"/>
              <a:ext cx="611700" cy="965575"/>
            </a:xfrm>
            <a:custGeom>
              <a:rect b="b" l="l" r="r" t="t"/>
              <a:pathLst>
                <a:path extrusionOk="0" h="38623" w="24468">
                  <a:moveTo>
                    <a:pt x="2206" y="0"/>
                  </a:moveTo>
                  <a:cubicBezTo>
                    <a:pt x="967" y="0"/>
                    <a:pt x="1" y="1008"/>
                    <a:pt x="1" y="2206"/>
                  </a:cubicBezTo>
                  <a:lnTo>
                    <a:pt x="1" y="36417"/>
                  </a:lnTo>
                  <a:cubicBezTo>
                    <a:pt x="1" y="37636"/>
                    <a:pt x="1009" y="38623"/>
                    <a:pt x="2206" y="38623"/>
                  </a:cubicBezTo>
                  <a:lnTo>
                    <a:pt x="22262" y="38623"/>
                  </a:lnTo>
                  <a:cubicBezTo>
                    <a:pt x="23501" y="38623"/>
                    <a:pt x="24468" y="37615"/>
                    <a:pt x="24468" y="36417"/>
                  </a:cubicBezTo>
                  <a:lnTo>
                    <a:pt x="24468" y="2206"/>
                  </a:lnTo>
                  <a:cubicBezTo>
                    <a:pt x="24468" y="966"/>
                    <a:pt x="23480" y="0"/>
                    <a:pt x="22262"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0" name="Google Shape;510;p3"/>
            <p:cNvGrpSpPr/>
            <p:nvPr/>
          </p:nvGrpSpPr>
          <p:grpSpPr>
            <a:xfrm>
              <a:off x="5538398" y="1733511"/>
              <a:ext cx="611679" cy="965541"/>
              <a:chOff x="5538425" y="1733496"/>
              <a:chExt cx="1465450" cy="2313228"/>
            </a:xfrm>
          </p:grpSpPr>
          <p:sp>
            <p:nvSpPr>
              <p:cNvPr id="511" name="Google Shape;511;p3"/>
              <p:cNvSpPr/>
              <p:nvPr/>
            </p:nvSpPr>
            <p:spPr>
              <a:xfrm>
                <a:off x="6271749" y="1734754"/>
                <a:ext cx="732126" cy="2311970"/>
              </a:xfrm>
              <a:custGeom>
                <a:rect b="b" l="l" r="r" t="t"/>
                <a:pathLst>
                  <a:path extrusionOk="0" h="38602" w="12224">
                    <a:moveTo>
                      <a:pt x="1" y="0"/>
                    </a:moveTo>
                    <a:lnTo>
                      <a:pt x="1" y="38601"/>
                    </a:lnTo>
                    <a:lnTo>
                      <a:pt x="10019" y="38601"/>
                    </a:lnTo>
                    <a:cubicBezTo>
                      <a:pt x="11258" y="38601"/>
                      <a:pt x="12224" y="37614"/>
                      <a:pt x="12224" y="36396"/>
                    </a:cubicBezTo>
                    <a:lnTo>
                      <a:pt x="12224" y="2205"/>
                    </a:lnTo>
                    <a:cubicBezTo>
                      <a:pt x="12224" y="966"/>
                      <a:pt x="11237" y="0"/>
                      <a:pt x="100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3"/>
              <p:cNvSpPr/>
              <p:nvPr/>
            </p:nvSpPr>
            <p:spPr>
              <a:xfrm>
                <a:off x="5538425" y="1733496"/>
                <a:ext cx="733384" cy="2313228"/>
              </a:xfrm>
              <a:custGeom>
                <a:rect b="b" l="l" r="r" t="t"/>
                <a:pathLst>
                  <a:path extrusionOk="0" h="38623" w="12245">
                    <a:moveTo>
                      <a:pt x="2206" y="0"/>
                    </a:moveTo>
                    <a:cubicBezTo>
                      <a:pt x="967" y="0"/>
                      <a:pt x="1" y="1008"/>
                      <a:pt x="1" y="2205"/>
                    </a:cubicBezTo>
                    <a:lnTo>
                      <a:pt x="1" y="36417"/>
                    </a:lnTo>
                    <a:cubicBezTo>
                      <a:pt x="1" y="37656"/>
                      <a:pt x="1009" y="38622"/>
                      <a:pt x="2206" y="38622"/>
                    </a:cubicBezTo>
                    <a:lnTo>
                      <a:pt x="12245" y="38622"/>
                    </a:lnTo>
                    <a:lnTo>
                      <a:pt x="1224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3"/>
              <p:cNvSpPr/>
              <p:nvPr/>
            </p:nvSpPr>
            <p:spPr>
              <a:xfrm>
                <a:off x="6452924" y="1892870"/>
                <a:ext cx="367321" cy="333302"/>
              </a:xfrm>
              <a:custGeom>
                <a:rect b="b" l="l" r="r" t="t"/>
                <a:pathLst>
                  <a:path extrusionOk="0" h="5565" w="6133">
                    <a:moveTo>
                      <a:pt x="3099" y="1"/>
                    </a:moveTo>
                    <a:cubicBezTo>
                      <a:pt x="1829" y="1"/>
                      <a:pt x="665" y="864"/>
                      <a:pt x="357" y="2149"/>
                    </a:cubicBezTo>
                    <a:cubicBezTo>
                      <a:pt x="0" y="3640"/>
                      <a:pt x="924" y="5131"/>
                      <a:pt x="2436" y="5488"/>
                    </a:cubicBezTo>
                    <a:cubicBezTo>
                      <a:pt x="2653" y="5540"/>
                      <a:pt x="2869" y="5565"/>
                      <a:pt x="3082" y="5565"/>
                    </a:cubicBezTo>
                    <a:cubicBezTo>
                      <a:pt x="4337" y="5565"/>
                      <a:pt x="5470" y="4704"/>
                      <a:pt x="5776" y="3430"/>
                    </a:cubicBezTo>
                    <a:cubicBezTo>
                      <a:pt x="6133" y="1939"/>
                      <a:pt x="5209" y="427"/>
                      <a:pt x="3717" y="69"/>
                    </a:cubicBezTo>
                    <a:cubicBezTo>
                      <a:pt x="3511" y="23"/>
                      <a:pt x="3304" y="1"/>
                      <a:pt x="30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3"/>
              <p:cNvSpPr/>
              <p:nvPr/>
            </p:nvSpPr>
            <p:spPr>
              <a:xfrm>
                <a:off x="6447893" y="2308165"/>
                <a:ext cx="378640" cy="333541"/>
              </a:xfrm>
              <a:custGeom>
                <a:rect b="b" l="l" r="r" t="t"/>
                <a:pathLst>
                  <a:path extrusionOk="0" h="5569" w="6322">
                    <a:moveTo>
                      <a:pt x="3168" y="0"/>
                    </a:moveTo>
                    <a:cubicBezTo>
                      <a:pt x="2812" y="0"/>
                      <a:pt x="2451" y="69"/>
                      <a:pt x="2100" y="213"/>
                    </a:cubicBezTo>
                    <a:cubicBezTo>
                      <a:pt x="672"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290" y="648"/>
                      <a:pt x="4260" y="0"/>
                      <a:pt x="31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3"/>
              <p:cNvSpPr/>
              <p:nvPr/>
            </p:nvSpPr>
            <p:spPr>
              <a:xfrm>
                <a:off x="6470532" y="2724658"/>
                <a:ext cx="333362" cy="333422"/>
              </a:xfrm>
              <a:custGeom>
                <a:rect b="b" l="l" r="r" t="t"/>
                <a:pathLst>
                  <a:path extrusionOk="0" h="5567" w="5566">
                    <a:moveTo>
                      <a:pt x="2793" y="1"/>
                    </a:moveTo>
                    <a:cubicBezTo>
                      <a:pt x="1260" y="1"/>
                      <a:pt x="0" y="1240"/>
                      <a:pt x="0" y="2794"/>
                    </a:cubicBezTo>
                    <a:cubicBezTo>
                      <a:pt x="0" y="4306"/>
                      <a:pt x="1239" y="5566"/>
                      <a:pt x="2793" y="5566"/>
                    </a:cubicBezTo>
                    <a:cubicBezTo>
                      <a:pt x="4305" y="5566"/>
                      <a:pt x="5566" y="4306"/>
                      <a:pt x="5566" y="2794"/>
                    </a:cubicBezTo>
                    <a:cubicBezTo>
                      <a:pt x="5566" y="1261"/>
                      <a:pt x="4347" y="1"/>
                      <a:pt x="27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3"/>
              <p:cNvSpPr/>
              <p:nvPr/>
            </p:nvSpPr>
            <p:spPr>
              <a:xfrm>
                <a:off x="6470532" y="3139773"/>
                <a:ext cx="333362" cy="333362"/>
              </a:xfrm>
              <a:custGeom>
                <a:rect b="b" l="l" r="r" t="t"/>
                <a:pathLst>
                  <a:path extrusionOk="0" h="5566" w="5566">
                    <a:moveTo>
                      <a:pt x="2793" y="0"/>
                    </a:moveTo>
                    <a:cubicBezTo>
                      <a:pt x="1260" y="0"/>
                      <a:pt x="0" y="1239"/>
                      <a:pt x="0" y="2793"/>
                    </a:cubicBezTo>
                    <a:cubicBezTo>
                      <a:pt x="0" y="4306"/>
                      <a:pt x="1239" y="5566"/>
                      <a:pt x="2793" y="5566"/>
                    </a:cubicBezTo>
                    <a:cubicBezTo>
                      <a:pt x="4305" y="5566"/>
                      <a:pt x="5566" y="4306"/>
                      <a:pt x="5566" y="2793"/>
                    </a:cubicBezTo>
                    <a:cubicBezTo>
                      <a:pt x="5566" y="1260"/>
                      <a:pt x="4347" y="0"/>
                      <a:pt x="279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3"/>
              <p:cNvSpPr/>
              <p:nvPr/>
            </p:nvSpPr>
            <p:spPr>
              <a:xfrm>
                <a:off x="6470532" y="3554828"/>
                <a:ext cx="333362" cy="333422"/>
              </a:xfrm>
              <a:custGeom>
                <a:rect b="b" l="l" r="r" t="t"/>
                <a:pathLst>
                  <a:path extrusionOk="0" h="5567" w="5566">
                    <a:moveTo>
                      <a:pt x="2793" y="1"/>
                    </a:moveTo>
                    <a:cubicBezTo>
                      <a:pt x="1260" y="1"/>
                      <a:pt x="0" y="1240"/>
                      <a:pt x="0" y="2773"/>
                    </a:cubicBezTo>
                    <a:cubicBezTo>
                      <a:pt x="0" y="4306"/>
                      <a:pt x="1239" y="5566"/>
                      <a:pt x="2793" y="5566"/>
                    </a:cubicBezTo>
                    <a:cubicBezTo>
                      <a:pt x="4305" y="5566"/>
                      <a:pt x="5566" y="4306"/>
                      <a:pt x="5566" y="2773"/>
                    </a:cubicBezTo>
                    <a:cubicBezTo>
                      <a:pt x="5566" y="1261"/>
                      <a:pt x="4347" y="1"/>
                      <a:pt x="27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3"/>
              <p:cNvSpPr/>
              <p:nvPr/>
            </p:nvSpPr>
            <p:spPr>
              <a:xfrm>
                <a:off x="5757332" y="1893649"/>
                <a:ext cx="366063" cy="332523"/>
              </a:xfrm>
              <a:custGeom>
                <a:rect b="b" l="l" r="r" t="t"/>
                <a:pathLst>
                  <a:path extrusionOk="0" h="5552" w="6112">
                    <a:moveTo>
                      <a:pt x="3049" y="1"/>
                    </a:moveTo>
                    <a:cubicBezTo>
                      <a:pt x="1791" y="1"/>
                      <a:pt x="644" y="861"/>
                      <a:pt x="357" y="2136"/>
                    </a:cubicBezTo>
                    <a:cubicBezTo>
                      <a:pt x="0" y="3627"/>
                      <a:pt x="924" y="5139"/>
                      <a:pt x="2415" y="5475"/>
                    </a:cubicBezTo>
                    <a:cubicBezTo>
                      <a:pt x="2632" y="5527"/>
                      <a:pt x="2849" y="5552"/>
                      <a:pt x="3063" y="5552"/>
                    </a:cubicBezTo>
                    <a:cubicBezTo>
                      <a:pt x="4321" y="5552"/>
                      <a:pt x="5467" y="4691"/>
                      <a:pt x="5755" y="3417"/>
                    </a:cubicBezTo>
                    <a:cubicBezTo>
                      <a:pt x="6112" y="1926"/>
                      <a:pt x="5188" y="414"/>
                      <a:pt x="3696" y="77"/>
                    </a:cubicBezTo>
                    <a:cubicBezTo>
                      <a:pt x="3480" y="26"/>
                      <a:pt x="3263" y="1"/>
                      <a:pt x="30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3"/>
              <p:cNvSpPr/>
              <p:nvPr/>
            </p:nvSpPr>
            <p:spPr>
              <a:xfrm>
                <a:off x="5751043" y="2308165"/>
                <a:ext cx="378640" cy="333541"/>
              </a:xfrm>
              <a:custGeom>
                <a:rect b="b" l="l" r="r" t="t"/>
                <a:pathLst>
                  <a:path extrusionOk="0" h="5569" w="6322">
                    <a:moveTo>
                      <a:pt x="3171" y="0"/>
                    </a:moveTo>
                    <a:cubicBezTo>
                      <a:pt x="2814" y="0"/>
                      <a:pt x="2451" y="69"/>
                      <a:pt x="2100" y="213"/>
                    </a:cubicBezTo>
                    <a:cubicBezTo>
                      <a:pt x="693"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306" y="648"/>
                      <a:pt x="4268" y="0"/>
                      <a:pt x="31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3"/>
              <p:cNvSpPr/>
              <p:nvPr/>
            </p:nvSpPr>
            <p:spPr>
              <a:xfrm>
                <a:off x="5774941" y="2724658"/>
                <a:ext cx="333362" cy="333422"/>
              </a:xfrm>
              <a:custGeom>
                <a:rect b="b" l="l" r="r" t="t"/>
                <a:pathLst>
                  <a:path extrusionOk="0" h="5567" w="5566">
                    <a:moveTo>
                      <a:pt x="2772" y="1"/>
                    </a:moveTo>
                    <a:cubicBezTo>
                      <a:pt x="1260" y="1"/>
                      <a:pt x="0" y="1240"/>
                      <a:pt x="0" y="2794"/>
                    </a:cubicBezTo>
                    <a:cubicBezTo>
                      <a:pt x="0" y="4306"/>
                      <a:pt x="1218" y="5566"/>
                      <a:pt x="2772" y="5566"/>
                    </a:cubicBezTo>
                    <a:cubicBezTo>
                      <a:pt x="4327" y="5566"/>
                      <a:pt x="5566" y="4306"/>
                      <a:pt x="5566" y="2794"/>
                    </a:cubicBezTo>
                    <a:cubicBezTo>
                      <a:pt x="5566" y="1261"/>
                      <a:pt x="4327" y="1"/>
                      <a:pt x="27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3"/>
              <p:cNvSpPr/>
              <p:nvPr/>
            </p:nvSpPr>
            <p:spPr>
              <a:xfrm>
                <a:off x="5774941" y="3139773"/>
                <a:ext cx="333362" cy="333362"/>
              </a:xfrm>
              <a:custGeom>
                <a:rect b="b" l="l" r="r" t="t"/>
                <a:pathLst>
                  <a:path extrusionOk="0" h="5566" w="5566">
                    <a:moveTo>
                      <a:pt x="2772" y="0"/>
                    </a:moveTo>
                    <a:cubicBezTo>
                      <a:pt x="1260" y="0"/>
                      <a:pt x="0" y="1239"/>
                      <a:pt x="0" y="2793"/>
                    </a:cubicBezTo>
                    <a:cubicBezTo>
                      <a:pt x="0" y="4306"/>
                      <a:pt x="1218" y="5566"/>
                      <a:pt x="2772" y="5566"/>
                    </a:cubicBezTo>
                    <a:cubicBezTo>
                      <a:pt x="4327" y="5566"/>
                      <a:pt x="5566" y="4306"/>
                      <a:pt x="5566" y="2793"/>
                    </a:cubicBezTo>
                    <a:cubicBezTo>
                      <a:pt x="5566" y="1260"/>
                      <a:pt x="4327" y="0"/>
                      <a:pt x="27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3"/>
              <p:cNvSpPr/>
              <p:nvPr/>
            </p:nvSpPr>
            <p:spPr>
              <a:xfrm>
                <a:off x="5774941" y="3554828"/>
                <a:ext cx="333362" cy="333422"/>
              </a:xfrm>
              <a:custGeom>
                <a:rect b="b" l="l" r="r" t="t"/>
                <a:pathLst>
                  <a:path extrusionOk="0" h="5567" w="5566">
                    <a:moveTo>
                      <a:pt x="2772" y="1"/>
                    </a:moveTo>
                    <a:cubicBezTo>
                      <a:pt x="1260" y="1"/>
                      <a:pt x="0" y="1240"/>
                      <a:pt x="0" y="2773"/>
                    </a:cubicBezTo>
                    <a:cubicBezTo>
                      <a:pt x="0" y="4306"/>
                      <a:pt x="1218" y="5566"/>
                      <a:pt x="2772" y="5566"/>
                    </a:cubicBezTo>
                    <a:cubicBezTo>
                      <a:pt x="4327" y="5566"/>
                      <a:pt x="5566" y="4306"/>
                      <a:pt x="5566" y="2773"/>
                    </a:cubicBezTo>
                    <a:cubicBezTo>
                      <a:pt x="5566" y="1261"/>
                      <a:pt x="4327" y="1"/>
                      <a:pt x="27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3"/>
              <p:cNvSpPr/>
              <p:nvPr/>
            </p:nvSpPr>
            <p:spPr>
              <a:xfrm>
                <a:off x="5847890" y="1967437"/>
                <a:ext cx="226454" cy="225196"/>
              </a:xfrm>
              <a:custGeom>
                <a:rect b="b" l="l" r="r" t="t"/>
                <a:pathLst>
                  <a:path extrusionOk="0" h="3760" w="3781">
                    <a:moveTo>
                      <a:pt x="3130" y="1"/>
                    </a:moveTo>
                    <a:lnTo>
                      <a:pt x="0" y="3109"/>
                    </a:lnTo>
                    <a:cubicBezTo>
                      <a:pt x="399" y="3508"/>
                      <a:pt x="945" y="3760"/>
                      <a:pt x="1575" y="3760"/>
                    </a:cubicBezTo>
                    <a:cubicBezTo>
                      <a:pt x="2814" y="3760"/>
                      <a:pt x="3781" y="2773"/>
                      <a:pt x="3781" y="1576"/>
                    </a:cubicBezTo>
                    <a:cubicBezTo>
                      <a:pt x="3760" y="946"/>
                      <a:pt x="3529" y="379"/>
                      <a:pt x="31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3"/>
              <p:cNvSpPr/>
              <p:nvPr/>
            </p:nvSpPr>
            <p:spPr>
              <a:xfrm>
                <a:off x="5808900" y="1927189"/>
                <a:ext cx="226454" cy="226454"/>
              </a:xfrm>
              <a:custGeom>
                <a:rect b="b" l="l" r="r" t="t"/>
                <a:pathLst>
                  <a:path extrusionOk="0" h="3781" w="3781">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3"/>
              <p:cNvSpPr/>
              <p:nvPr/>
            </p:nvSpPr>
            <p:spPr>
              <a:xfrm>
                <a:off x="5847890" y="2382552"/>
                <a:ext cx="226454" cy="226454"/>
              </a:xfrm>
              <a:custGeom>
                <a:rect b="b" l="l" r="r" t="t"/>
                <a:pathLst>
                  <a:path extrusionOk="0" h="3781" w="3781">
                    <a:moveTo>
                      <a:pt x="3130" y="0"/>
                    </a:moveTo>
                    <a:lnTo>
                      <a:pt x="0" y="3108"/>
                    </a:lnTo>
                    <a:cubicBezTo>
                      <a:pt x="399" y="3507"/>
                      <a:pt x="945" y="3780"/>
                      <a:pt x="1575" y="3780"/>
                    </a:cubicBezTo>
                    <a:cubicBezTo>
                      <a:pt x="2814" y="3780"/>
                      <a:pt x="3781" y="2772"/>
                      <a:pt x="3781" y="1575"/>
                    </a:cubicBezTo>
                    <a:cubicBezTo>
                      <a:pt x="3760" y="945"/>
                      <a:pt x="3529" y="378"/>
                      <a:pt x="31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3"/>
              <p:cNvSpPr/>
              <p:nvPr/>
            </p:nvSpPr>
            <p:spPr>
              <a:xfrm>
                <a:off x="5808900" y="2342304"/>
                <a:ext cx="226454" cy="226454"/>
              </a:xfrm>
              <a:custGeom>
                <a:rect b="b" l="l" r="r" t="t"/>
                <a:pathLst>
                  <a:path extrusionOk="0" h="3781" w="3781">
                    <a:moveTo>
                      <a:pt x="2205" y="0"/>
                    </a:moveTo>
                    <a:cubicBezTo>
                      <a:pt x="966" y="0"/>
                      <a:pt x="0" y="1008"/>
                      <a:pt x="0" y="2205"/>
                    </a:cubicBezTo>
                    <a:cubicBezTo>
                      <a:pt x="0" y="2814"/>
                      <a:pt x="231" y="3360"/>
                      <a:pt x="651" y="3780"/>
                    </a:cubicBezTo>
                    <a:lnTo>
                      <a:pt x="3781" y="672"/>
                    </a:lnTo>
                    <a:cubicBezTo>
                      <a:pt x="3360" y="273"/>
                      <a:pt x="2814" y="0"/>
                      <a:pt x="220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3"/>
              <p:cNvSpPr/>
              <p:nvPr/>
            </p:nvSpPr>
            <p:spPr>
              <a:xfrm>
                <a:off x="5847890" y="2797607"/>
                <a:ext cx="226454" cy="226513"/>
              </a:xfrm>
              <a:custGeom>
                <a:rect b="b" l="l" r="r" t="t"/>
                <a:pathLst>
                  <a:path extrusionOk="0" h="3782" w="3781">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
              <p:cNvSpPr/>
              <p:nvPr/>
            </p:nvSpPr>
            <p:spPr>
              <a:xfrm>
                <a:off x="5808900" y="2757359"/>
                <a:ext cx="226454" cy="226454"/>
              </a:xfrm>
              <a:custGeom>
                <a:rect b="b" l="l" r="r" t="t"/>
                <a:pathLst>
                  <a:path extrusionOk="0" h="3781" w="3781">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
              <p:cNvSpPr/>
              <p:nvPr/>
            </p:nvSpPr>
            <p:spPr>
              <a:xfrm>
                <a:off x="5847890" y="3212722"/>
                <a:ext cx="226454" cy="225196"/>
              </a:xfrm>
              <a:custGeom>
                <a:rect b="b" l="l" r="r" t="t"/>
                <a:pathLst>
                  <a:path extrusionOk="0" h="3760" w="3781">
                    <a:moveTo>
                      <a:pt x="3130" y="0"/>
                    </a:moveTo>
                    <a:lnTo>
                      <a:pt x="0" y="3109"/>
                    </a:lnTo>
                    <a:cubicBezTo>
                      <a:pt x="399" y="3508"/>
                      <a:pt x="945" y="3760"/>
                      <a:pt x="1575" y="3760"/>
                    </a:cubicBezTo>
                    <a:cubicBezTo>
                      <a:pt x="2814" y="3760"/>
                      <a:pt x="3781" y="2773"/>
                      <a:pt x="3781" y="1575"/>
                    </a:cubicBezTo>
                    <a:cubicBezTo>
                      <a:pt x="3760" y="945"/>
                      <a:pt x="3529" y="378"/>
                      <a:pt x="31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3"/>
              <p:cNvSpPr/>
              <p:nvPr/>
            </p:nvSpPr>
            <p:spPr>
              <a:xfrm>
                <a:off x="5808900" y="3172474"/>
                <a:ext cx="226454" cy="226454"/>
              </a:xfrm>
              <a:custGeom>
                <a:rect b="b" l="l" r="r" t="t"/>
                <a:pathLst>
                  <a:path extrusionOk="0" h="3781" w="3781">
                    <a:moveTo>
                      <a:pt x="2205" y="0"/>
                    </a:moveTo>
                    <a:cubicBezTo>
                      <a:pt x="966" y="0"/>
                      <a:pt x="0" y="1008"/>
                      <a:pt x="0" y="2205"/>
                    </a:cubicBezTo>
                    <a:cubicBezTo>
                      <a:pt x="0" y="2814"/>
                      <a:pt x="231" y="3361"/>
                      <a:pt x="651" y="3781"/>
                    </a:cubicBezTo>
                    <a:lnTo>
                      <a:pt x="3781" y="672"/>
                    </a:lnTo>
                    <a:cubicBezTo>
                      <a:pt x="3360" y="273"/>
                      <a:pt x="2814" y="0"/>
                      <a:pt x="220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3"/>
              <p:cNvSpPr/>
              <p:nvPr/>
            </p:nvSpPr>
            <p:spPr>
              <a:xfrm>
                <a:off x="5847890" y="3627777"/>
                <a:ext cx="226454" cy="226513"/>
              </a:xfrm>
              <a:custGeom>
                <a:rect b="b" l="l" r="r" t="t"/>
                <a:pathLst>
                  <a:path extrusionOk="0" h="3782" w="3781">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3"/>
              <p:cNvSpPr/>
              <p:nvPr/>
            </p:nvSpPr>
            <p:spPr>
              <a:xfrm>
                <a:off x="5808900" y="3587529"/>
                <a:ext cx="226454" cy="226513"/>
              </a:xfrm>
              <a:custGeom>
                <a:rect b="b" l="l" r="r" t="t"/>
                <a:pathLst>
                  <a:path extrusionOk="0" h="3782" w="3781">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3"/>
              <p:cNvSpPr/>
              <p:nvPr/>
            </p:nvSpPr>
            <p:spPr>
              <a:xfrm>
                <a:off x="6543481" y="1967437"/>
                <a:ext cx="226454" cy="225196"/>
              </a:xfrm>
              <a:custGeom>
                <a:rect b="b" l="l" r="r" t="t"/>
                <a:pathLst>
                  <a:path extrusionOk="0" h="3760" w="3781">
                    <a:moveTo>
                      <a:pt x="3129" y="1"/>
                    </a:moveTo>
                    <a:lnTo>
                      <a:pt x="0" y="3109"/>
                    </a:lnTo>
                    <a:cubicBezTo>
                      <a:pt x="399" y="3508"/>
                      <a:pt x="945" y="3760"/>
                      <a:pt x="1575" y="3760"/>
                    </a:cubicBezTo>
                    <a:cubicBezTo>
                      <a:pt x="2814" y="3760"/>
                      <a:pt x="3781" y="2773"/>
                      <a:pt x="3781" y="1576"/>
                    </a:cubicBezTo>
                    <a:cubicBezTo>
                      <a:pt x="3781" y="946"/>
                      <a:pt x="3550" y="379"/>
                      <a:pt x="31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
              <p:cNvSpPr/>
              <p:nvPr/>
            </p:nvSpPr>
            <p:spPr>
              <a:xfrm>
                <a:off x="6505749" y="1927189"/>
                <a:ext cx="226454" cy="226454"/>
              </a:xfrm>
              <a:custGeom>
                <a:rect b="b" l="l" r="r" t="t"/>
                <a:pathLst>
                  <a:path extrusionOk="0" h="3781" w="3781">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3"/>
              <p:cNvSpPr/>
              <p:nvPr/>
            </p:nvSpPr>
            <p:spPr>
              <a:xfrm>
                <a:off x="6543481" y="2382552"/>
                <a:ext cx="226454" cy="226454"/>
              </a:xfrm>
              <a:custGeom>
                <a:rect b="b" l="l" r="r" t="t"/>
                <a:pathLst>
                  <a:path extrusionOk="0" h="3781" w="3781">
                    <a:moveTo>
                      <a:pt x="3129" y="0"/>
                    </a:moveTo>
                    <a:lnTo>
                      <a:pt x="0" y="3108"/>
                    </a:lnTo>
                    <a:cubicBezTo>
                      <a:pt x="399" y="3507"/>
                      <a:pt x="945" y="3780"/>
                      <a:pt x="1575" y="3780"/>
                    </a:cubicBezTo>
                    <a:cubicBezTo>
                      <a:pt x="2814" y="3780"/>
                      <a:pt x="3781" y="2772"/>
                      <a:pt x="3781" y="1575"/>
                    </a:cubicBezTo>
                    <a:cubicBezTo>
                      <a:pt x="3781" y="945"/>
                      <a:pt x="3550" y="378"/>
                      <a:pt x="31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3"/>
              <p:cNvSpPr/>
              <p:nvPr/>
            </p:nvSpPr>
            <p:spPr>
              <a:xfrm>
                <a:off x="6505749" y="2342304"/>
                <a:ext cx="226454" cy="226454"/>
              </a:xfrm>
              <a:custGeom>
                <a:rect b="b" l="l" r="r" t="t"/>
                <a:pathLst>
                  <a:path extrusionOk="0" h="3781" w="3781">
                    <a:moveTo>
                      <a:pt x="2205" y="0"/>
                    </a:moveTo>
                    <a:cubicBezTo>
                      <a:pt x="966" y="0"/>
                      <a:pt x="0" y="1008"/>
                      <a:pt x="0" y="2205"/>
                    </a:cubicBezTo>
                    <a:cubicBezTo>
                      <a:pt x="0" y="2814"/>
                      <a:pt x="231" y="3360"/>
                      <a:pt x="651" y="3780"/>
                    </a:cubicBezTo>
                    <a:lnTo>
                      <a:pt x="3780" y="672"/>
                    </a:lnTo>
                    <a:cubicBezTo>
                      <a:pt x="3360" y="273"/>
                      <a:pt x="2814" y="0"/>
                      <a:pt x="220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
              <p:cNvSpPr/>
              <p:nvPr/>
            </p:nvSpPr>
            <p:spPr>
              <a:xfrm>
                <a:off x="6543481" y="2797607"/>
                <a:ext cx="226454" cy="226513"/>
              </a:xfrm>
              <a:custGeom>
                <a:rect b="b" l="l" r="r" t="t"/>
                <a:pathLst>
                  <a:path extrusionOk="0" h="3782" w="3781">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3"/>
              <p:cNvSpPr/>
              <p:nvPr/>
            </p:nvSpPr>
            <p:spPr>
              <a:xfrm>
                <a:off x="6505749" y="2757359"/>
                <a:ext cx="226454" cy="226454"/>
              </a:xfrm>
              <a:custGeom>
                <a:rect b="b" l="l" r="r" t="t"/>
                <a:pathLst>
                  <a:path extrusionOk="0" h="3781" w="3781">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
              <p:cNvSpPr/>
              <p:nvPr/>
            </p:nvSpPr>
            <p:spPr>
              <a:xfrm>
                <a:off x="6543481" y="3212722"/>
                <a:ext cx="226454" cy="225196"/>
              </a:xfrm>
              <a:custGeom>
                <a:rect b="b" l="l" r="r" t="t"/>
                <a:pathLst>
                  <a:path extrusionOk="0" h="3760" w="3781">
                    <a:moveTo>
                      <a:pt x="3129" y="0"/>
                    </a:moveTo>
                    <a:lnTo>
                      <a:pt x="0" y="3109"/>
                    </a:lnTo>
                    <a:cubicBezTo>
                      <a:pt x="399" y="3508"/>
                      <a:pt x="945" y="3760"/>
                      <a:pt x="1575" y="3760"/>
                    </a:cubicBezTo>
                    <a:cubicBezTo>
                      <a:pt x="2814" y="3760"/>
                      <a:pt x="3781" y="2773"/>
                      <a:pt x="3781" y="1575"/>
                    </a:cubicBezTo>
                    <a:cubicBezTo>
                      <a:pt x="3781" y="945"/>
                      <a:pt x="3550" y="378"/>
                      <a:pt x="31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3"/>
              <p:cNvSpPr/>
              <p:nvPr/>
            </p:nvSpPr>
            <p:spPr>
              <a:xfrm>
                <a:off x="6505749" y="3172474"/>
                <a:ext cx="226454" cy="226454"/>
              </a:xfrm>
              <a:custGeom>
                <a:rect b="b" l="l" r="r" t="t"/>
                <a:pathLst>
                  <a:path extrusionOk="0" h="3781" w="3781">
                    <a:moveTo>
                      <a:pt x="2205" y="0"/>
                    </a:moveTo>
                    <a:cubicBezTo>
                      <a:pt x="966" y="0"/>
                      <a:pt x="0" y="1008"/>
                      <a:pt x="0" y="2205"/>
                    </a:cubicBezTo>
                    <a:cubicBezTo>
                      <a:pt x="0" y="2814"/>
                      <a:pt x="231" y="3361"/>
                      <a:pt x="651" y="3781"/>
                    </a:cubicBezTo>
                    <a:lnTo>
                      <a:pt x="3780" y="672"/>
                    </a:lnTo>
                    <a:cubicBezTo>
                      <a:pt x="3360" y="273"/>
                      <a:pt x="2814" y="0"/>
                      <a:pt x="220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
              <p:cNvSpPr/>
              <p:nvPr/>
            </p:nvSpPr>
            <p:spPr>
              <a:xfrm>
                <a:off x="6543481" y="3627777"/>
                <a:ext cx="226454" cy="226513"/>
              </a:xfrm>
              <a:custGeom>
                <a:rect b="b" l="l" r="r" t="t"/>
                <a:pathLst>
                  <a:path extrusionOk="0" h="3782" w="3781">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3"/>
              <p:cNvSpPr/>
              <p:nvPr/>
            </p:nvSpPr>
            <p:spPr>
              <a:xfrm>
                <a:off x="6505749" y="3587529"/>
                <a:ext cx="226454" cy="226513"/>
              </a:xfrm>
              <a:custGeom>
                <a:rect b="b" l="l" r="r" t="t"/>
                <a:pathLst>
                  <a:path extrusionOk="0" h="3782" w="3781">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3"/>
              <p:cNvSpPr/>
              <p:nvPr/>
            </p:nvSpPr>
            <p:spPr>
              <a:xfrm>
                <a:off x="5846632" y="1967437"/>
                <a:ext cx="94391" cy="129607"/>
              </a:xfrm>
              <a:custGeom>
                <a:rect b="b" l="l" r="r" t="t"/>
                <a:pathLst>
                  <a:path extrusionOk="0" fill="none" h="2164" w="1576">
                    <a:moveTo>
                      <a:pt x="1575" y="1"/>
                    </a:moveTo>
                    <a:cubicBezTo>
                      <a:pt x="714" y="1"/>
                      <a:pt x="0" y="694"/>
                      <a:pt x="0" y="1576"/>
                    </a:cubicBezTo>
                    <a:cubicBezTo>
                      <a:pt x="0" y="1786"/>
                      <a:pt x="63" y="1996"/>
                      <a:pt x="126" y="2164"/>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3"/>
              <p:cNvSpPr/>
              <p:nvPr/>
            </p:nvSpPr>
            <p:spPr>
              <a:xfrm>
                <a:off x="6543481" y="1967437"/>
                <a:ext cx="94391" cy="129607"/>
              </a:xfrm>
              <a:custGeom>
                <a:rect b="b" l="l" r="r" t="t"/>
                <a:pathLst>
                  <a:path extrusionOk="0" fill="none" h="2164" w="1576">
                    <a:moveTo>
                      <a:pt x="1575" y="1"/>
                    </a:moveTo>
                    <a:cubicBezTo>
                      <a:pt x="714" y="1"/>
                      <a:pt x="0" y="694"/>
                      <a:pt x="0" y="1576"/>
                    </a:cubicBezTo>
                    <a:cubicBezTo>
                      <a:pt x="0" y="1786"/>
                      <a:pt x="42" y="1996"/>
                      <a:pt x="126" y="2164"/>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3"/>
              <p:cNvSpPr/>
              <p:nvPr/>
            </p:nvSpPr>
            <p:spPr>
              <a:xfrm>
                <a:off x="5846632" y="2382552"/>
                <a:ext cx="94391" cy="129607"/>
              </a:xfrm>
              <a:custGeom>
                <a:rect b="b" l="l" r="r" t="t"/>
                <a:pathLst>
                  <a:path extrusionOk="0" fill="none" h="2164" w="1576">
                    <a:moveTo>
                      <a:pt x="1575" y="0"/>
                    </a:moveTo>
                    <a:cubicBezTo>
                      <a:pt x="714" y="0"/>
                      <a:pt x="0" y="693"/>
                      <a:pt x="0" y="1575"/>
                    </a:cubicBezTo>
                    <a:cubicBezTo>
                      <a:pt x="0" y="1785"/>
                      <a:pt x="63" y="1995"/>
                      <a:pt x="126" y="2163"/>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3"/>
              <p:cNvSpPr/>
              <p:nvPr/>
            </p:nvSpPr>
            <p:spPr>
              <a:xfrm>
                <a:off x="6543481" y="2382552"/>
                <a:ext cx="94391" cy="129607"/>
              </a:xfrm>
              <a:custGeom>
                <a:rect b="b" l="l" r="r" t="t"/>
                <a:pathLst>
                  <a:path extrusionOk="0" fill="none" h="2164" w="1576">
                    <a:moveTo>
                      <a:pt x="1575" y="0"/>
                    </a:moveTo>
                    <a:cubicBezTo>
                      <a:pt x="714" y="0"/>
                      <a:pt x="0" y="693"/>
                      <a:pt x="0" y="1575"/>
                    </a:cubicBezTo>
                    <a:cubicBezTo>
                      <a:pt x="0" y="1785"/>
                      <a:pt x="42" y="1995"/>
                      <a:pt x="126" y="2163"/>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3"/>
              <p:cNvSpPr/>
              <p:nvPr/>
            </p:nvSpPr>
            <p:spPr>
              <a:xfrm>
                <a:off x="5846632" y="2792576"/>
                <a:ext cx="94391" cy="130865"/>
              </a:xfrm>
              <a:custGeom>
                <a:rect b="b" l="l" r="r" t="t"/>
                <a:pathLst>
                  <a:path extrusionOk="0" fill="none" h="2185" w="1576">
                    <a:moveTo>
                      <a:pt x="1575" y="1"/>
                    </a:moveTo>
                    <a:cubicBezTo>
                      <a:pt x="714" y="1"/>
                      <a:pt x="0" y="715"/>
                      <a:pt x="0" y="1576"/>
                    </a:cubicBezTo>
                    <a:cubicBezTo>
                      <a:pt x="0" y="1786"/>
                      <a:pt x="63" y="1996"/>
                      <a:pt x="126" y="2185"/>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3"/>
              <p:cNvSpPr/>
              <p:nvPr/>
            </p:nvSpPr>
            <p:spPr>
              <a:xfrm>
                <a:off x="6543481" y="2792576"/>
                <a:ext cx="94391" cy="130865"/>
              </a:xfrm>
              <a:custGeom>
                <a:rect b="b" l="l" r="r" t="t"/>
                <a:pathLst>
                  <a:path extrusionOk="0" fill="none" h="2185" w="1576">
                    <a:moveTo>
                      <a:pt x="1575" y="1"/>
                    </a:moveTo>
                    <a:cubicBezTo>
                      <a:pt x="714" y="1"/>
                      <a:pt x="0" y="715"/>
                      <a:pt x="0" y="1576"/>
                    </a:cubicBezTo>
                    <a:cubicBezTo>
                      <a:pt x="0" y="1786"/>
                      <a:pt x="42" y="1996"/>
                      <a:pt x="126" y="2185"/>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3"/>
              <p:cNvSpPr/>
              <p:nvPr/>
            </p:nvSpPr>
            <p:spPr>
              <a:xfrm>
                <a:off x="5846632" y="3207691"/>
                <a:ext cx="94391" cy="130865"/>
              </a:xfrm>
              <a:custGeom>
                <a:rect b="b" l="l" r="r" t="t"/>
                <a:pathLst>
                  <a:path extrusionOk="0" fill="none" h="2185" w="1576">
                    <a:moveTo>
                      <a:pt x="1575" y="0"/>
                    </a:moveTo>
                    <a:cubicBezTo>
                      <a:pt x="714" y="0"/>
                      <a:pt x="0" y="714"/>
                      <a:pt x="0" y="1575"/>
                    </a:cubicBezTo>
                    <a:cubicBezTo>
                      <a:pt x="0" y="1785"/>
                      <a:pt x="63" y="1995"/>
                      <a:pt x="126" y="2184"/>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3"/>
              <p:cNvSpPr/>
              <p:nvPr/>
            </p:nvSpPr>
            <p:spPr>
              <a:xfrm>
                <a:off x="6543481" y="3207691"/>
                <a:ext cx="94391" cy="130865"/>
              </a:xfrm>
              <a:custGeom>
                <a:rect b="b" l="l" r="r" t="t"/>
                <a:pathLst>
                  <a:path extrusionOk="0" fill="none" h="2185" w="1576">
                    <a:moveTo>
                      <a:pt x="1575" y="0"/>
                    </a:moveTo>
                    <a:cubicBezTo>
                      <a:pt x="714" y="0"/>
                      <a:pt x="0" y="714"/>
                      <a:pt x="0" y="1575"/>
                    </a:cubicBezTo>
                    <a:cubicBezTo>
                      <a:pt x="0" y="1785"/>
                      <a:pt x="42" y="1995"/>
                      <a:pt x="126" y="2184"/>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3"/>
              <p:cNvSpPr/>
              <p:nvPr/>
            </p:nvSpPr>
            <p:spPr>
              <a:xfrm>
                <a:off x="5846632" y="3622746"/>
                <a:ext cx="94391" cy="130925"/>
              </a:xfrm>
              <a:custGeom>
                <a:rect b="b" l="l" r="r" t="t"/>
                <a:pathLst>
                  <a:path extrusionOk="0" fill="none" h="2186" w="1576">
                    <a:moveTo>
                      <a:pt x="1575" y="1"/>
                    </a:moveTo>
                    <a:cubicBezTo>
                      <a:pt x="714" y="1"/>
                      <a:pt x="0" y="715"/>
                      <a:pt x="0" y="1576"/>
                    </a:cubicBezTo>
                    <a:cubicBezTo>
                      <a:pt x="0" y="1786"/>
                      <a:pt x="63" y="1996"/>
                      <a:pt x="126" y="2185"/>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3"/>
              <p:cNvSpPr/>
              <p:nvPr/>
            </p:nvSpPr>
            <p:spPr>
              <a:xfrm>
                <a:off x="6543481" y="3622746"/>
                <a:ext cx="94391" cy="130925"/>
              </a:xfrm>
              <a:custGeom>
                <a:rect b="b" l="l" r="r" t="t"/>
                <a:pathLst>
                  <a:path extrusionOk="0" fill="none" h="2186" w="1576">
                    <a:moveTo>
                      <a:pt x="1575" y="1"/>
                    </a:moveTo>
                    <a:cubicBezTo>
                      <a:pt x="714" y="1"/>
                      <a:pt x="0" y="715"/>
                      <a:pt x="0" y="1576"/>
                    </a:cubicBezTo>
                    <a:cubicBezTo>
                      <a:pt x="0" y="1786"/>
                      <a:pt x="42" y="1996"/>
                      <a:pt x="126" y="2185"/>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53" name="Google Shape;553;p3"/>
          <p:cNvGrpSpPr/>
          <p:nvPr/>
        </p:nvGrpSpPr>
        <p:grpSpPr>
          <a:xfrm rot="-693273">
            <a:off x="1055953" y="2091937"/>
            <a:ext cx="914686" cy="1966362"/>
            <a:chOff x="3735850" y="68950"/>
            <a:chExt cx="494100" cy="1062200"/>
          </a:xfrm>
        </p:grpSpPr>
        <p:sp>
          <p:nvSpPr>
            <p:cNvPr id="554" name="Google Shape;554;p3"/>
            <p:cNvSpPr/>
            <p:nvPr/>
          </p:nvSpPr>
          <p:spPr>
            <a:xfrm>
              <a:off x="3735875" y="71600"/>
              <a:ext cx="494075" cy="1056925"/>
            </a:xfrm>
            <a:custGeom>
              <a:rect b="b" l="l" r="r" t="t"/>
              <a:pathLst>
                <a:path extrusionOk="0" h="42277" w="19763">
                  <a:moveTo>
                    <a:pt x="5377" y="0"/>
                  </a:moveTo>
                  <a:cubicBezTo>
                    <a:pt x="4620" y="0"/>
                    <a:pt x="4011" y="588"/>
                    <a:pt x="4011" y="1365"/>
                  </a:cubicBezTo>
                  <a:lnTo>
                    <a:pt x="4011" y="4872"/>
                  </a:lnTo>
                  <a:cubicBezTo>
                    <a:pt x="4011" y="5587"/>
                    <a:pt x="4536" y="6133"/>
                    <a:pt x="5229" y="6217"/>
                  </a:cubicBezTo>
                  <a:cubicBezTo>
                    <a:pt x="5271" y="7057"/>
                    <a:pt x="5293" y="8422"/>
                    <a:pt x="5061" y="9451"/>
                  </a:cubicBezTo>
                  <a:cubicBezTo>
                    <a:pt x="5040" y="9577"/>
                    <a:pt x="4977" y="9724"/>
                    <a:pt x="4956" y="9829"/>
                  </a:cubicBezTo>
                  <a:cubicBezTo>
                    <a:pt x="4872" y="10039"/>
                    <a:pt x="4809" y="10207"/>
                    <a:pt x="4704" y="10354"/>
                  </a:cubicBezTo>
                  <a:cubicBezTo>
                    <a:pt x="3822" y="11551"/>
                    <a:pt x="147" y="15352"/>
                    <a:pt x="84" y="18503"/>
                  </a:cubicBezTo>
                  <a:cubicBezTo>
                    <a:pt x="0" y="21065"/>
                    <a:pt x="42" y="34128"/>
                    <a:pt x="84" y="38664"/>
                  </a:cubicBezTo>
                  <a:cubicBezTo>
                    <a:pt x="21" y="39483"/>
                    <a:pt x="21" y="40029"/>
                    <a:pt x="21" y="40176"/>
                  </a:cubicBezTo>
                  <a:lnTo>
                    <a:pt x="21" y="40239"/>
                  </a:lnTo>
                  <a:lnTo>
                    <a:pt x="21" y="40344"/>
                  </a:lnTo>
                  <a:lnTo>
                    <a:pt x="21" y="40365"/>
                  </a:lnTo>
                  <a:cubicBezTo>
                    <a:pt x="21" y="40386"/>
                    <a:pt x="63" y="40428"/>
                    <a:pt x="63" y="40449"/>
                  </a:cubicBezTo>
                  <a:cubicBezTo>
                    <a:pt x="63" y="40449"/>
                    <a:pt x="63" y="40470"/>
                    <a:pt x="84" y="40470"/>
                  </a:cubicBezTo>
                  <a:cubicBezTo>
                    <a:pt x="84" y="40491"/>
                    <a:pt x="105" y="40533"/>
                    <a:pt x="105" y="40554"/>
                  </a:cubicBezTo>
                  <a:lnTo>
                    <a:pt x="126" y="40575"/>
                  </a:lnTo>
                  <a:cubicBezTo>
                    <a:pt x="147" y="40596"/>
                    <a:pt x="147" y="40638"/>
                    <a:pt x="189" y="40659"/>
                  </a:cubicBezTo>
                  <a:lnTo>
                    <a:pt x="210" y="40680"/>
                  </a:lnTo>
                  <a:lnTo>
                    <a:pt x="315" y="40785"/>
                  </a:lnTo>
                  <a:cubicBezTo>
                    <a:pt x="315" y="40785"/>
                    <a:pt x="336" y="40785"/>
                    <a:pt x="336" y="40806"/>
                  </a:cubicBezTo>
                  <a:cubicBezTo>
                    <a:pt x="357" y="40848"/>
                    <a:pt x="399" y="40869"/>
                    <a:pt x="441" y="40890"/>
                  </a:cubicBezTo>
                  <a:cubicBezTo>
                    <a:pt x="462" y="40890"/>
                    <a:pt x="462" y="40911"/>
                    <a:pt x="504" y="40911"/>
                  </a:cubicBezTo>
                  <a:cubicBezTo>
                    <a:pt x="525" y="40953"/>
                    <a:pt x="546" y="40974"/>
                    <a:pt x="609" y="40974"/>
                  </a:cubicBezTo>
                  <a:cubicBezTo>
                    <a:pt x="630" y="40974"/>
                    <a:pt x="630" y="40995"/>
                    <a:pt x="651" y="40995"/>
                  </a:cubicBezTo>
                  <a:cubicBezTo>
                    <a:pt x="672" y="41016"/>
                    <a:pt x="735" y="41016"/>
                    <a:pt x="756" y="41058"/>
                  </a:cubicBezTo>
                  <a:cubicBezTo>
                    <a:pt x="777" y="41058"/>
                    <a:pt x="819" y="41079"/>
                    <a:pt x="819" y="41079"/>
                  </a:cubicBezTo>
                  <a:cubicBezTo>
                    <a:pt x="861" y="41100"/>
                    <a:pt x="903" y="41121"/>
                    <a:pt x="945" y="41121"/>
                  </a:cubicBezTo>
                  <a:cubicBezTo>
                    <a:pt x="966" y="41121"/>
                    <a:pt x="966" y="41142"/>
                    <a:pt x="1008" y="41142"/>
                  </a:cubicBezTo>
                  <a:cubicBezTo>
                    <a:pt x="1050" y="41184"/>
                    <a:pt x="1134" y="41205"/>
                    <a:pt x="1218" y="41226"/>
                  </a:cubicBezTo>
                  <a:cubicBezTo>
                    <a:pt x="1239" y="41226"/>
                    <a:pt x="1239" y="41247"/>
                    <a:pt x="1260" y="41247"/>
                  </a:cubicBezTo>
                  <a:cubicBezTo>
                    <a:pt x="1323" y="41290"/>
                    <a:pt x="1365" y="41311"/>
                    <a:pt x="1428" y="41311"/>
                  </a:cubicBezTo>
                  <a:cubicBezTo>
                    <a:pt x="1449" y="41311"/>
                    <a:pt x="1470" y="41332"/>
                    <a:pt x="1491" y="41332"/>
                  </a:cubicBezTo>
                  <a:cubicBezTo>
                    <a:pt x="1554" y="41353"/>
                    <a:pt x="1596" y="41353"/>
                    <a:pt x="1659" y="41395"/>
                  </a:cubicBezTo>
                  <a:cubicBezTo>
                    <a:pt x="1680" y="41395"/>
                    <a:pt x="1701" y="41416"/>
                    <a:pt x="1764" y="41416"/>
                  </a:cubicBezTo>
                  <a:cubicBezTo>
                    <a:pt x="1806" y="41437"/>
                    <a:pt x="1869" y="41437"/>
                    <a:pt x="1911" y="41458"/>
                  </a:cubicBezTo>
                  <a:cubicBezTo>
                    <a:pt x="1932" y="41458"/>
                    <a:pt x="1974" y="41500"/>
                    <a:pt x="2016" y="41500"/>
                  </a:cubicBezTo>
                  <a:cubicBezTo>
                    <a:pt x="2079" y="41521"/>
                    <a:pt x="2163" y="41521"/>
                    <a:pt x="2205" y="41542"/>
                  </a:cubicBezTo>
                  <a:cubicBezTo>
                    <a:pt x="2226" y="41542"/>
                    <a:pt x="2268" y="41563"/>
                    <a:pt x="2289" y="41563"/>
                  </a:cubicBezTo>
                  <a:cubicBezTo>
                    <a:pt x="2352" y="41605"/>
                    <a:pt x="2478" y="41626"/>
                    <a:pt x="2562" y="41647"/>
                  </a:cubicBezTo>
                  <a:cubicBezTo>
                    <a:pt x="2604" y="41647"/>
                    <a:pt x="2646" y="41668"/>
                    <a:pt x="2688" y="41668"/>
                  </a:cubicBezTo>
                  <a:cubicBezTo>
                    <a:pt x="2730" y="41710"/>
                    <a:pt x="2814" y="41710"/>
                    <a:pt x="2856" y="41731"/>
                  </a:cubicBezTo>
                  <a:cubicBezTo>
                    <a:pt x="2919" y="41731"/>
                    <a:pt x="2940" y="41752"/>
                    <a:pt x="3003" y="41752"/>
                  </a:cubicBezTo>
                  <a:cubicBezTo>
                    <a:pt x="3045" y="41752"/>
                    <a:pt x="3108" y="41773"/>
                    <a:pt x="3171" y="41773"/>
                  </a:cubicBezTo>
                  <a:cubicBezTo>
                    <a:pt x="3234" y="41773"/>
                    <a:pt x="3276" y="41815"/>
                    <a:pt x="3339" y="41815"/>
                  </a:cubicBezTo>
                  <a:cubicBezTo>
                    <a:pt x="3381" y="41815"/>
                    <a:pt x="3444" y="41836"/>
                    <a:pt x="3486" y="41836"/>
                  </a:cubicBezTo>
                  <a:cubicBezTo>
                    <a:pt x="3549" y="41836"/>
                    <a:pt x="3591" y="41857"/>
                    <a:pt x="3654" y="41857"/>
                  </a:cubicBezTo>
                  <a:cubicBezTo>
                    <a:pt x="3696" y="41857"/>
                    <a:pt x="3759" y="41878"/>
                    <a:pt x="3801" y="41878"/>
                  </a:cubicBezTo>
                  <a:lnTo>
                    <a:pt x="4284" y="41962"/>
                  </a:lnTo>
                  <a:lnTo>
                    <a:pt x="4305" y="41962"/>
                  </a:lnTo>
                  <a:cubicBezTo>
                    <a:pt x="4389" y="41962"/>
                    <a:pt x="4494" y="41983"/>
                    <a:pt x="4557" y="41983"/>
                  </a:cubicBezTo>
                  <a:lnTo>
                    <a:pt x="4641" y="41983"/>
                  </a:lnTo>
                  <a:cubicBezTo>
                    <a:pt x="4725" y="41983"/>
                    <a:pt x="4830" y="42025"/>
                    <a:pt x="4935" y="42025"/>
                  </a:cubicBezTo>
                  <a:lnTo>
                    <a:pt x="5019" y="42025"/>
                  </a:lnTo>
                  <a:cubicBezTo>
                    <a:pt x="5124" y="42025"/>
                    <a:pt x="5229" y="42046"/>
                    <a:pt x="5335" y="42046"/>
                  </a:cubicBezTo>
                  <a:lnTo>
                    <a:pt x="5356" y="42046"/>
                  </a:lnTo>
                  <a:cubicBezTo>
                    <a:pt x="6112" y="42130"/>
                    <a:pt x="6952" y="42193"/>
                    <a:pt x="7813" y="42256"/>
                  </a:cubicBezTo>
                  <a:lnTo>
                    <a:pt x="7855" y="42256"/>
                  </a:lnTo>
                  <a:cubicBezTo>
                    <a:pt x="8023" y="42256"/>
                    <a:pt x="8233" y="42277"/>
                    <a:pt x="8443" y="42277"/>
                  </a:cubicBezTo>
                  <a:lnTo>
                    <a:pt x="9871" y="42277"/>
                  </a:lnTo>
                  <a:cubicBezTo>
                    <a:pt x="15310" y="42277"/>
                    <a:pt x="19679" y="41290"/>
                    <a:pt x="19679" y="40071"/>
                  </a:cubicBezTo>
                  <a:cubicBezTo>
                    <a:pt x="19679" y="40071"/>
                    <a:pt x="19763" y="21464"/>
                    <a:pt x="19679" y="18335"/>
                  </a:cubicBezTo>
                  <a:cubicBezTo>
                    <a:pt x="19679" y="18230"/>
                    <a:pt x="19679" y="18125"/>
                    <a:pt x="19658" y="18020"/>
                  </a:cubicBezTo>
                  <a:lnTo>
                    <a:pt x="19658" y="17936"/>
                  </a:lnTo>
                  <a:cubicBezTo>
                    <a:pt x="19658" y="17873"/>
                    <a:pt x="19637" y="17789"/>
                    <a:pt x="19637" y="17705"/>
                  </a:cubicBezTo>
                  <a:cubicBezTo>
                    <a:pt x="19637" y="17684"/>
                    <a:pt x="19616" y="17621"/>
                    <a:pt x="19616" y="17600"/>
                  </a:cubicBezTo>
                  <a:cubicBezTo>
                    <a:pt x="19616" y="17516"/>
                    <a:pt x="19595" y="17474"/>
                    <a:pt x="19553" y="17390"/>
                  </a:cubicBezTo>
                  <a:cubicBezTo>
                    <a:pt x="19553" y="17348"/>
                    <a:pt x="19532" y="17306"/>
                    <a:pt x="19532" y="17263"/>
                  </a:cubicBezTo>
                  <a:cubicBezTo>
                    <a:pt x="19511" y="17200"/>
                    <a:pt x="19511" y="17137"/>
                    <a:pt x="19490" y="17074"/>
                  </a:cubicBezTo>
                  <a:cubicBezTo>
                    <a:pt x="19490" y="17032"/>
                    <a:pt x="19448" y="16990"/>
                    <a:pt x="19448" y="16948"/>
                  </a:cubicBezTo>
                  <a:cubicBezTo>
                    <a:pt x="19427" y="16885"/>
                    <a:pt x="19427" y="16822"/>
                    <a:pt x="19406" y="16759"/>
                  </a:cubicBezTo>
                  <a:cubicBezTo>
                    <a:pt x="19385" y="16717"/>
                    <a:pt x="19385" y="16654"/>
                    <a:pt x="19343" y="16633"/>
                  </a:cubicBezTo>
                  <a:cubicBezTo>
                    <a:pt x="19322" y="16570"/>
                    <a:pt x="19301" y="16507"/>
                    <a:pt x="19301" y="16444"/>
                  </a:cubicBezTo>
                  <a:cubicBezTo>
                    <a:pt x="19280" y="16402"/>
                    <a:pt x="19280" y="16339"/>
                    <a:pt x="19238" y="16297"/>
                  </a:cubicBezTo>
                  <a:cubicBezTo>
                    <a:pt x="19217" y="16234"/>
                    <a:pt x="19196" y="16192"/>
                    <a:pt x="19175" y="16108"/>
                  </a:cubicBezTo>
                  <a:cubicBezTo>
                    <a:pt x="19133" y="16045"/>
                    <a:pt x="19112" y="16003"/>
                    <a:pt x="19112" y="15940"/>
                  </a:cubicBezTo>
                  <a:lnTo>
                    <a:pt x="19028" y="15793"/>
                  </a:lnTo>
                  <a:lnTo>
                    <a:pt x="18965" y="15625"/>
                  </a:lnTo>
                  <a:lnTo>
                    <a:pt x="18881" y="15478"/>
                  </a:lnTo>
                  <a:lnTo>
                    <a:pt x="18797" y="15310"/>
                  </a:lnTo>
                  <a:cubicBezTo>
                    <a:pt x="18776" y="15268"/>
                    <a:pt x="18755" y="15247"/>
                    <a:pt x="18713" y="15184"/>
                  </a:cubicBezTo>
                  <a:cubicBezTo>
                    <a:pt x="18692" y="15142"/>
                    <a:pt x="18671" y="15058"/>
                    <a:pt x="18608" y="14995"/>
                  </a:cubicBezTo>
                  <a:cubicBezTo>
                    <a:pt x="18587" y="14974"/>
                    <a:pt x="18566" y="14932"/>
                    <a:pt x="18566" y="14890"/>
                  </a:cubicBezTo>
                  <a:cubicBezTo>
                    <a:pt x="18440" y="14659"/>
                    <a:pt x="18272" y="14407"/>
                    <a:pt x="18125" y="14155"/>
                  </a:cubicBezTo>
                  <a:cubicBezTo>
                    <a:pt x="18125" y="14134"/>
                    <a:pt x="18083" y="14113"/>
                    <a:pt x="18083" y="14113"/>
                  </a:cubicBezTo>
                  <a:cubicBezTo>
                    <a:pt x="18041" y="14050"/>
                    <a:pt x="18020" y="13987"/>
                    <a:pt x="17957" y="13924"/>
                  </a:cubicBezTo>
                  <a:cubicBezTo>
                    <a:pt x="17936" y="13903"/>
                    <a:pt x="17915" y="13840"/>
                    <a:pt x="17873" y="13819"/>
                  </a:cubicBezTo>
                  <a:cubicBezTo>
                    <a:pt x="17852" y="13777"/>
                    <a:pt x="17810" y="13714"/>
                    <a:pt x="17768" y="13672"/>
                  </a:cubicBezTo>
                  <a:cubicBezTo>
                    <a:pt x="17747" y="13609"/>
                    <a:pt x="17726" y="13567"/>
                    <a:pt x="17663" y="13525"/>
                  </a:cubicBezTo>
                  <a:cubicBezTo>
                    <a:pt x="17642" y="13483"/>
                    <a:pt x="17621" y="13462"/>
                    <a:pt x="17558" y="13399"/>
                  </a:cubicBezTo>
                  <a:cubicBezTo>
                    <a:pt x="17516" y="13357"/>
                    <a:pt x="17474" y="13294"/>
                    <a:pt x="17432" y="13252"/>
                  </a:cubicBezTo>
                  <a:lnTo>
                    <a:pt x="17411" y="13210"/>
                  </a:lnTo>
                  <a:lnTo>
                    <a:pt x="17390" y="13189"/>
                  </a:lnTo>
                  <a:cubicBezTo>
                    <a:pt x="17285" y="13063"/>
                    <a:pt x="17179" y="12895"/>
                    <a:pt x="17074" y="12769"/>
                  </a:cubicBezTo>
                  <a:cubicBezTo>
                    <a:pt x="17032" y="12748"/>
                    <a:pt x="17011" y="12685"/>
                    <a:pt x="16990" y="12664"/>
                  </a:cubicBezTo>
                  <a:cubicBezTo>
                    <a:pt x="16906" y="12559"/>
                    <a:pt x="16822" y="12475"/>
                    <a:pt x="16780" y="12370"/>
                  </a:cubicBezTo>
                  <a:cubicBezTo>
                    <a:pt x="16696" y="12307"/>
                    <a:pt x="16654" y="12202"/>
                    <a:pt x="16570" y="12118"/>
                  </a:cubicBezTo>
                  <a:cubicBezTo>
                    <a:pt x="16528" y="12055"/>
                    <a:pt x="16507" y="12034"/>
                    <a:pt x="16465" y="11992"/>
                  </a:cubicBezTo>
                  <a:cubicBezTo>
                    <a:pt x="15856" y="11215"/>
                    <a:pt x="15331" y="10627"/>
                    <a:pt x="15058" y="10249"/>
                  </a:cubicBezTo>
                  <a:cubicBezTo>
                    <a:pt x="14428" y="9409"/>
                    <a:pt x="14470" y="7267"/>
                    <a:pt x="14533" y="6112"/>
                  </a:cubicBezTo>
                  <a:cubicBezTo>
                    <a:pt x="15226" y="6028"/>
                    <a:pt x="15751" y="5440"/>
                    <a:pt x="15751" y="4767"/>
                  </a:cubicBezTo>
                  <a:lnTo>
                    <a:pt x="15751" y="1365"/>
                  </a:lnTo>
                  <a:cubicBezTo>
                    <a:pt x="15751" y="588"/>
                    <a:pt x="15142" y="0"/>
                    <a:pt x="14386"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5" name="Google Shape;555;p3"/>
            <p:cNvGrpSpPr/>
            <p:nvPr/>
          </p:nvGrpSpPr>
          <p:grpSpPr>
            <a:xfrm>
              <a:off x="3735850" y="68950"/>
              <a:ext cx="494100" cy="1062200"/>
              <a:chOff x="4510925" y="1777975"/>
              <a:chExt cx="494100" cy="1062200"/>
            </a:xfrm>
          </p:grpSpPr>
          <p:sp>
            <p:nvSpPr>
              <p:cNvPr id="556" name="Google Shape;556;p3"/>
              <p:cNvSpPr/>
              <p:nvPr/>
            </p:nvSpPr>
            <p:spPr>
              <a:xfrm>
                <a:off x="4510925" y="1915025"/>
                <a:ext cx="494100" cy="925150"/>
              </a:xfrm>
              <a:custGeom>
                <a:rect b="b" l="l" r="r" t="t"/>
                <a:pathLst>
                  <a:path extrusionOk="0" h="37006" w="19764">
                    <a:moveTo>
                      <a:pt x="5104" y="0"/>
                    </a:moveTo>
                    <a:cubicBezTo>
                      <a:pt x="5104" y="0"/>
                      <a:pt x="5398" y="2416"/>
                      <a:pt x="5041" y="3991"/>
                    </a:cubicBezTo>
                    <a:cubicBezTo>
                      <a:pt x="4999" y="4117"/>
                      <a:pt x="4978" y="4264"/>
                      <a:pt x="4936" y="4390"/>
                    </a:cubicBezTo>
                    <a:cubicBezTo>
                      <a:pt x="4852" y="4600"/>
                      <a:pt x="4768" y="4789"/>
                      <a:pt x="4663" y="4915"/>
                    </a:cubicBezTo>
                    <a:cubicBezTo>
                      <a:pt x="3781" y="6091"/>
                      <a:pt x="105" y="9892"/>
                      <a:pt x="42" y="13042"/>
                    </a:cubicBezTo>
                    <a:cubicBezTo>
                      <a:pt x="0" y="15626"/>
                      <a:pt x="21" y="28668"/>
                      <a:pt x="42" y="33225"/>
                    </a:cubicBezTo>
                    <a:lnTo>
                      <a:pt x="42" y="34737"/>
                    </a:lnTo>
                    <a:lnTo>
                      <a:pt x="42" y="34800"/>
                    </a:lnTo>
                    <a:cubicBezTo>
                      <a:pt x="42" y="35997"/>
                      <a:pt x="4453" y="37005"/>
                      <a:pt x="9871" y="37005"/>
                    </a:cubicBezTo>
                    <a:cubicBezTo>
                      <a:pt x="15290" y="37005"/>
                      <a:pt x="19679" y="35997"/>
                      <a:pt x="19679" y="34800"/>
                    </a:cubicBezTo>
                    <a:cubicBezTo>
                      <a:pt x="19679" y="34800"/>
                      <a:pt x="19763" y="16172"/>
                      <a:pt x="19658" y="13084"/>
                    </a:cubicBezTo>
                    <a:cubicBezTo>
                      <a:pt x="19574" y="9934"/>
                      <a:pt x="15899" y="6112"/>
                      <a:pt x="15038" y="4936"/>
                    </a:cubicBezTo>
                    <a:cubicBezTo>
                      <a:pt x="14135" y="3739"/>
                      <a:pt x="14555" y="0"/>
                      <a:pt x="145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3"/>
              <p:cNvSpPr/>
              <p:nvPr/>
            </p:nvSpPr>
            <p:spPr>
              <a:xfrm>
                <a:off x="4584950" y="2245275"/>
                <a:ext cx="334475" cy="428450"/>
              </a:xfrm>
              <a:custGeom>
                <a:rect b="b" l="l" r="r" t="t"/>
                <a:pathLst>
                  <a:path extrusionOk="0" h="17138" w="13379">
                    <a:moveTo>
                      <a:pt x="1093" y="0"/>
                    </a:moveTo>
                    <a:cubicBezTo>
                      <a:pt x="505" y="0"/>
                      <a:pt x="1" y="505"/>
                      <a:pt x="1" y="1114"/>
                    </a:cubicBezTo>
                    <a:lnTo>
                      <a:pt x="1" y="16046"/>
                    </a:lnTo>
                    <a:cubicBezTo>
                      <a:pt x="1" y="16655"/>
                      <a:pt x="505" y="17138"/>
                      <a:pt x="1093" y="17138"/>
                    </a:cubicBezTo>
                    <a:lnTo>
                      <a:pt x="12287" y="17138"/>
                    </a:lnTo>
                    <a:cubicBezTo>
                      <a:pt x="12917" y="17138"/>
                      <a:pt x="13379" y="16655"/>
                      <a:pt x="13379" y="16046"/>
                    </a:cubicBezTo>
                    <a:lnTo>
                      <a:pt x="13379" y="1114"/>
                    </a:lnTo>
                    <a:cubicBezTo>
                      <a:pt x="13379" y="505"/>
                      <a:pt x="12896" y="0"/>
                      <a:pt x="1228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3"/>
              <p:cNvSpPr/>
              <p:nvPr/>
            </p:nvSpPr>
            <p:spPr>
              <a:xfrm>
                <a:off x="4651100" y="2358150"/>
                <a:ext cx="202175" cy="202175"/>
              </a:xfrm>
              <a:custGeom>
                <a:rect b="b" l="l" r="r" t="t"/>
                <a:pathLst>
                  <a:path extrusionOk="0" h="8087" w="8087">
                    <a:moveTo>
                      <a:pt x="2962" y="1"/>
                    </a:moveTo>
                    <a:lnTo>
                      <a:pt x="2962" y="2962"/>
                    </a:lnTo>
                    <a:lnTo>
                      <a:pt x="1" y="2962"/>
                    </a:lnTo>
                    <a:lnTo>
                      <a:pt x="1" y="5146"/>
                    </a:lnTo>
                    <a:lnTo>
                      <a:pt x="2962" y="5146"/>
                    </a:lnTo>
                    <a:lnTo>
                      <a:pt x="2962" y="8087"/>
                    </a:lnTo>
                    <a:lnTo>
                      <a:pt x="5146" y="8087"/>
                    </a:lnTo>
                    <a:lnTo>
                      <a:pt x="5146" y="5146"/>
                    </a:lnTo>
                    <a:lnTo>
                      <a:pt x="8087" y="5146"/>
                    </a:lnTo>
                    <a:lnTo>
                      <a:pt x="8087" y="2962"/>
                    </a:lnTo>
                    <a:lnTo>
                      <a:pt x="5146" y="2962"/>
                    </a:lnTo>
                    <a:lnTo>
                      <a:pt x="51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3"/>
              <p:cNvSpPr/>
              <p:nvPr/>
            </p:nvSpPr>
            <p:spPr>
              <a:xfrm>
                <a:off x="4634300" y="2014775"/>
                <a:ext cx="142850" cy="17375"/>
              </a:xfrm>
              <a:custGeom>
                <a:rect b="b" l="l" r="r" t="t"/>
                <a:pathLst>
                  <a:path extrusionOk="0" h="695" w="5714">
                    <a:moveTo>
                      <a:pt x="106" y="1"/>
                    </a:moveTo>
                    <a:cubicBezTo>
                      <a:pt x="64" y="148"/>
                      <a:pt x="43" y="274"/>
                      <a:pt x="1" y="400"/>
                    </a:cubicBezTo>
                    <a:cubicBezTo>
                      <a:pt x="1024" y="622"/>
                      <a:pt x="2013" y="695"/>
                      <a:pt x="2872" y="695"/>
                    </a:cubicBezTo>
                    <a:cubicBezTo>
                      <a:pt x="4535" y="695"/>
                      <a:pt x="5713" y="421"/>
                      <a:pt x="5713" y="421"/>
                    </a:cubicBezTo>
                    <a:lnTo>
                      <a:pt x="5713" y="421"/>
                    </a:lnTo>
                    <a:cubicBezTo>
                      <a:pt x="5390" y="428"/>
                      <a:pt x="5082" y="431"/>
                      <a:pt x="4786" y="431"/>
                    </a:cubicBezTo>
                    <a:cubicBezTo>
                      <a:pt x="2472" y="431"/>
                      <a:pt x="1000" y="224"/>
                      <a:pt x="10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3"/>
              <p:cNvSpPr/>
              <p:nvPr/>
            </p:nvSpPr>
            <p:spPr>
              <a:xfrm>
                <a:off x="4611200" y="1777975"/>
                <a:ext cx="293525" cy="156500"/>
              </a:xfrm>
              <a:custGeom>
                <a:rect b="b" l="l" r="r" t="t"/>
                <a:pathLst>
                  <a:path extrusionOk="0" h="6260" w="11741">
                    <a:moveTo>
                      <a:pt x="1366" y="1"/>
                    </a:moveTo>
                    <a:cubicBezTo>
                      <a:pt x="589" y="1"/>
                      <a:pt x="1" y="610"/>
                      <a:pt x="1" y="1366"/>
                    </a:cubicBezTo>
                    <a:lnTo>
                      <a:pt x="1" y="4894"/>
                    </a:lnTo>
                    <a:cubicBezTo>
                      <a:pt x="1" y="5650"/>
                      <a:pt x="610" y="6259"/>
                      <a:pt x="1366" y="6259"/>
                    </a:cubicBezTo>
                    <a:lnTo>
                      <a:pt x="10376" y="6259"/>
                    </a:lnTo>
                    <a:cubicBezTo>
                      <a:pt x="11132" y="6259"/>
                      <a:pt x="11741" y="5650"/>
                      <a:pt x="11741" y="4894"/>
                    </a:cubicBezTo>
                    <a:lnTo>
                      <a:pt x="11741" y="1366"/>
                    </a:lnTo>
                    <a:cubicBezTo>
                      <a:pt x="11741" y="631"/>
                      <a:pt x="11132" y="1"/>
                      <a:pt x="103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22"/>
          <p:cNvSpPr/>
          <p:nvPr/>
        </p:nvSpPr>
        <p:spPr>
          <a:xfrm>
            <a:off x="371475" y="1066724"/>
            <a:ext cx="7582855" cy="3912469"/>
          </a:xfrm>
          <a:prstGeom prst="roundRect">
            <a:avLst>
              <a:gd fmla="val 11520"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22"/>
          <p:cNvSpPr txBox="1"/>
          <p:nvPr>
            <p:ph type="title"/>
          </p:nvPr>
        </p:nvSpPr>
        <p:spPr>
          <a:xfrm>
            <a:off x="381716" y="383955"/>
            <a:ext cx="8589779"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B</a:t>
            </a:r>
            <a:r>
              <a:rPr lang="en-US" sz="3200"/>
              <a:t>reakhis</a:t>
            </a:r>
            <a:endParaRPr/>
          </a:p>
        </p:txBody>
      </p:sp>
      <p:grpSp>
        <p:nvGrpSpPr>
          <p:cNvPr id="1247" name="Google Shape;1247;p22"/>
          <p:cNvGrpSpPr/>
          <p:nvPr/>
        </p:nvGrpSpPr>
        <p:grpSpPr>
          <a:xfrm rot="1039608">
            <a:off x="8311089" y="3390667"/>
            <a:ext cx="530659" cy="1475933"/>
            <a:chOff x="6234025" y="1538150"/>
            <a:chExt cx="276200" cy="768175"/>
          </a:xfrm>
        </p:grpSpPr>
        <p:sp>
          <p:nvSpPr>
            <p:cNvPr id="1248" name="Google Shape;1248;p22"/>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9" name="Google Shape;1249;p22"/>
            <p:cNvGrpSpPr/>
            <p:nvPr/>
          </p:nvGrpSpPr>
          <p:grpSpPr>
            <a:xfrm>
              <a:off x="6234025" y="1538150"/>
              <a:ext cx="276200" cy="768175"/>
              <a:chOff x="5976850" y="2062025"/>
              <a:chExt cx="276200" cy="768175"/>
            </a:xfrm>
          </p:grpSpPr>
          <p:sp>
            <p:nvSpPr>
              <p:cNvPr id="1250" name="Google Shape;1250;p22"/>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22"/>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22"/>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2"/>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2"/>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22"/>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56" name="Google Shape;1256;p22"/>
          <p:cNvGrpSpPr/>
          <p:nvPr/>
        </p:nvGrpSpPr>
        <p:grpSpPr>
          <a:xfrm>
            <a:off x="8177164" y="1948309"/>
            <a:ext cx="798477" cy="796946"/>
            <a:chOff x="7300864" y="642534"/>
            <a:chExt cx="798477" cy="796946"/>
          </a:xfrm>
        </p:grpSpPr>
        <p:sp>
          <p:nvSpPr>
            <p:cNvPr id="1257" name="Google Shape;1257;p22"/>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22"/>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22"/>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60" name="Google Shape;1260;p22"/>
          <p:cNvPicPr preferRelativeResize="0"/>
          <p:nvPr/>
        </p:nvPicPr>
        <p:blipFill rotWithShape="1">
          <a:blip r:embed="rId3">
            <a:alphaModFix/>
          </a:blip>
          <a:srcRect b="0" l="0" r="0" t="0"/>
          <a:stretch/>
        </p:blipFill>
        <p:spPr>
          <a:xfrm>
            <a:off x="611021" y="1728371"/>
            <a:ext cx="3455195" cy="3031173"/>
          </a:xfrm>
          <a:prstGeom prst="rect">
            <a:avLst/>
          </a:prstGeom>
          <a:noFill/>
          <a:ln>
            <a:noFill/>
          </a:ln>
        </p:spPr>
      </p:pic>
      <p:pic>
        <p:nvPicPr>
          <p:cNvPr id="1261" name="Google Shape;1261;p22"/>
          <p:cNvPicPr preferRelativeResize="0"/>
          <p:nvPr/>
        </p:nvPicPr>
        <p:blipFill rotWithShape="1">
          <a:blip r:embed="rId4">
            <a:alphaModFix/>
          </a:blip>
          <a:srcRect b="0" l="0" r="0" t="0"/>
          <a:stretch/>
        </p:blipFill>
        <p:spPr>
          <a:xfrm>
            <a:off x="4380496" y="1728372"/>
            <a:ext cx="3455196" cy="2270557"/>
          </a:xfrm>
          <a:prstGeom prst="rect">
            <a:avLst/>
          </a:prstGeom>
          <a:noFill/>
          <a:ln>
            <a:noFill/>
          </a:ln>
        </p:spPr>
      </p:pic>
      <p:sp>
        <p:nvSpPr>
          <p:cNvPr id="1262" name="Google Shape;1262;p22"/>
          <p:cNvSpPr txBox="1"/>
          <p:nvPr/>
        </p:nvSpPr>
        <p:spPr>
          <a:xfrm>
            <a:off x="2297024" y="4242043"/>
            <a:ext cx="376121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Open Sans"/>
                <a:ea typeface="Open Sans"/>
                <a:cs typeface="Open Sans"/>
                <a:sym typeface="Open Sans"/>
              </a:rPr>
              <a:t>Khối u ác tính</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23"/>
          <p:cNvSpPr/>
          <p:nvPr/>
        </p:nvSpPr>
        <p:spPr>
          <a:xfrm>
            <a:off x="371475" y="1066724"/>
            <a:ext cx="7582855" cy="3912469"/>
          </a:xfrm>
          <a:prstGeom prst="roundRect">
            <a:avLst>
              <a:gd fmla="val 11520"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3"/>
          <p:cNvSpPr txBox="1"/>
          <p:nvPr>
            <p:ph type="title"/>
          </p:nvPr>
        </p:nvSpPr>
        <p:spPr>
          <a:xfrm>
            <a:off x="381716" y="383955"/>
            <a:ext cx="8589779"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PatchCamelyon (PCam-2022)</a:t>
            </a:r>
            <a:endParaRPr/>
          </a:p>
        </p:txBody>
      </p:sp>
      <p:grpSp>
        <p:nvGrpSpPr>
          <p:cNvPr id="1269" name="Google Shape;1269;p23"/>
          <p:cNvGrpSpPr/>
          <p:nvPr/>
        </p:nvGrpSpPr>
        <p:grpSpPr>
          <a:xfrm rot="1039608">
            <a:off x="8311089" y="3390667"/>
            <a:ext cx="530659" cy="1475933"/>
            <a:chOff x="6234025" y="1538150"/>
            <a:chExt cx="276200" cy="768175"/>
          </a:xfrm>
        </p:grpSpPr>
        <p:sp>
          <p:nvSpPr>
            <p:cNvPr id="1270" name="Google Shape;1270;p23"/>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71" name="Google Shape;1271;p23"/>
            <p:cNvGrpSpPr/>
            <p:nvPr/>
          </p:nvGrpSpPr>
          <p:grpSpPr>
            <a:xfrm>
              <a:off x="6234025" y="1538150"/>
              <a:ext cx="276200" cy="768175"/>
              <a:chOff x="5976850" y="2062025"/>
              <a:chExt cx="276200" cy="768175"/>
            </a:xfrm>
          </p:grpSpPr>
          <p:sp>
            <p:nvSpPr>
              <p:cNvPr id="1272" name="Google Shape;1272;p23"/>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23"/>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3"/>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3"/>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3"/>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3"/>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78" name="Google Shape;1278;p23"/>
          <p:cNvGrpSpPr/>
          <p:nvPr/>
        </p:nvGrpSpPr>
        <p:grpSpPr>
          <a:xfrm>
            <a:off x="8177164" y="1948309"/>
            <a:ext cx="798477" cy="796946"/>
            <a:chOff x="7300864" y="642534"/>
            <a:chExt cx="798477" cy="796946"/>
          </a:xfrm>
        </p:grpSpPr>
        <p:sp>
          <p:nvSpPr>
            <p:cNvPr id="1279" name="Google Shape;1279;p23"/>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23"/>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23"/>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2" name="Google Shape;1282;p23"/>
          <p:cNvSpPr txBox="1"/>
          <p:nvPr/>
        </p:nvSpPr>
        <p:spPr>
          <a:xfrm>
            <a:off x="733327" y="1467920"/>
            <a:ext cx="6859200" cy="2247300"/>
          </a:xfrm>
          <a:prstGeom prst="rect">
            <a:avLst/>
          </a:prstGeom>
          <a:noFill/>
          <a:ln>
            <a:noFill/>
          </a:ln>
        </p:spPr>
        <p:txBody>
          <a:bodyPr anchorCtr="0" anchor="t" bIns="45700" lIns="91425" spcFirstLastPara="1" rIns="91425" wrap="square" tIns="45700">
            <a:spAutoFit/>
          </a:bodyPr>
          <a:lstStyle/>
          <a:p>
            <a:pPr indent="-342900" lvl="1" marL="342900" marR="0" rtl="0" algn="l">
              <a:lnSpc>
                <a:spcPct val="150000"/>
              </a:lnSpc>
              <a:spcBef>
                <a:spcPts val="0"/>
              </a:spcBef>
              <a:spcAft>
                <a:spcPts val="0"/>
              </a:spcAft>
              <a:buClr>
                <a:srgbClr val="000000"/>
              </a:buClr>
              <a:buSzPts val="2000"/>
              <a:buFont typeface="Noto Sans Symbols"/>
              <a:buChar char="❑"/>
            </a:pPr>
            <a:r>
              <a:rPr b="0" i="0" lang="en-US" sz="2000" u="none" cap="none" strike="noStrike">
                <a:solidFill>
                  <a:srgbClr val="333333"/>
                </a:solidFill>
                <a:latin typeface="Open Sans"/>
                <a:ea typeface="Open Sans"/>
                <a:cs typeface="Open Sans"/>
                <a:sym typeface="Open Sans"/>
              </a:rPr>
              <a:t>Bộ dữ liệu bao gồm 327.680 hình ảnh màu (96 x 96 pixels) được trích xuất từ các lần </a:t>
            </a:r>
            <a:r>
              <a:rPr lang="en-US" sz="2000">
                <a:solidFill>
                  <a:srgbClr val="333333"/>
                </a:solidFill>
                <a:latin typeface="Open Sans"/>
                <a:ea typeface="Open Sans"/>
                <a:cs typeface="Open Sans"/>
                <a:sym typeface="Open Sans"/>
              </a:rPr>
              <a:t>quan sát </a:t>
            </a:r>
            <a:r>
              <a:rPr b="0" i="0" lang="en-US" sz="2000" u="none" cap="none" strike="noStrike">
                <a:solidFill>
                  <a:srgbClr val="333333"/>
                </a:solidFill>
                <a:latin typeface="Open Sans"/>
                <a:ea typeface="Open Sans"/>
                <a:cs typeface="Open Sans"/>
                <a:sym typeface="Open Sans"/>
              </a:rPr>
              <a:t>các mô hạch bạch huyết. </a:t>
            </a:r>
            <a:endParaRPr b="0" i="0" sz="2000" u="none" cap="none" strike="noStrike">
              <a:solidFill>
                <a:srgbClr val="333333"/>
              </a:solidFill>
              <a:latin typeface="Open Sans"/>
              <a:ea typeface="Open Sans"/>
              <a:cs typeface="Open Sans"/>
              <a:sym typeface="Open Sans"/>
            </a:endParaRPr>
          </a:p>
          <a:p>
            <a:pPr indent="-342900" lvl="1" marL="342900" marR="0" rtl="0" algn="l">
              <a:lnSpc>
                <a:spcPct val="150000"/>
              </a:lnSpc>
              <a:spcBef>
                <a:spcPts val="0"/>
              </a:spcBef>
              <a:spcAft>
                <a:spcPts val="0"/>
              </a:spcAft>
              <a:buClr>
                <a:srgbClr val="000000"/>
              </a:buClr>
              <a:buSzPts val="2000"/>
              <a:buFont typeface="Noto Sans Symbols"/>
              <a:buChar char="❑"/>
            </a:pPr>
            <a:r>
              <a:rPr b="0" i="0" lang="en-US" sz="2000" u="none" cap="none" strike="noStrike">
                <a:solidFill>
                  <a:srgbClr val="333333"/>
                </a:solidFill>
                <a:latin typeface="Open Sans"/>
                <a:ea typeface="Open Sans"/>
                <a:cs typeface="Open Sans"/>
                <a:sym typeface="Open Sans"/>
              </a:rPr>
              <a:t>Mỗi hình ảnh được gán bằng nhãn nhị phân cho biết sự hiện diện của mô di căn.</a:t>
            </a:r>
            <a:endParaRPr/>
          </a:p>
        </p:txBody>
      </p:sp>
      <p:sp>
        <p:nvSpPr>
          <p:cNvPr id="1283" name="Google Shape;1283;p23"/>
          <p:cNvSpPr txBox="1"/>
          <p:nvPr/>
        </p:nvSpPr>
        <p:spPr>
          <a:xfrm>
            <a:off x="559063" y="4636166"/>
            <a:ext cx="5029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https://www.kaggle.com/c/histopathologic-cancer-detection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4"/>
          <p:cNvSpPr/>
          <p:nvPr/>
        </p:nvSpPr>
        <p:spPr>
          <a:xfrm>
            <a:off x="371475" y="1066724"/>
            <a:ext cx="7582855" cy="3912469"/>
          </a:xfrm>
          <a:prstGeom prst="roundRect">
            <a:avLst>
              <a:gd fmla="val 11520"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24"/>
          <p:cNvSpPr txBox="1"/>
          <p:nvPr>
            <p:ph type="title"/>
          </p:nvPr>
        </p:nvSpPr>
        <p:spPr>
          <a:xfrm>
            <a:off x="381716" y="383955"/>
            <a:ext cx="8589779"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PatchCamelyon (PCam)</a:t>
            </a:r>
            <a:endParaRPr/>
          </a:p>
        </p:txBody>
      </p:sp>
      <p:grpSp>
        <p:nvGrpSpPr>
          <p:cNvPr id="1290" name="Google Shape;1290;p24"/>
          <p:cNvGrpSpPr/>
          <p:nvPr/>
        </p:nvGrpSpPr>
        <p:grpSpPr>
          <a:xfrm rot="1039608">
            <a:off x="8311089" y="3390667"/>
            <a:ext cx="530659" cy="1475933"/>
            <a:chOff x="6234025" y="1538150"/>
            <a:chExt cx="276200" cy="768175"/>
          </a:xfrm>
        </p:grpSpPr>
        <p:sp>
          <p:nvSpPr>
            <p:cNvPr id="1291" name="Google Shape;1291;p24"/>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92" name="Google Shape;1292;p24"/>
            <p:cNvGrpSpPr/>
            <p:nvPr/>
          </p:nvGrpSpPr>
          <p:grpSpPr>
            <a:xfrm>
              <a:off x="6234025" y="1538150"/>
              <a:ext cx="276200" cy="768175"/>
              <a:chOff x="5976850" y="2062025"/>
              <a:chExt cx="276200" cy="768175"/>
            </a:xfrm>
          </p:grpSpPr>
          <p:sp>
            <p:nvSpPr>
              <p:cNvPr id="1293" name="Google Shape;1293;p24"/>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24"/>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24"/>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24"/>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24"/>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24"/>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99" name="Google Shape;1299;p24"/>
          <p:cNvGrpSpPr/>
          <p:nvPr/>
        </p:nvGrpSpPr>
        <p:grpSpPr>
          <a:xfrm>
            <a:off x="8177164" y="1948309"/>
            <a:ext cx="798477" cy="796946"/>
            <a:chOff x="7300864" y="642534"/>
            <a:chExt cx="798477" cy="796946"/>
          </a:xfrm>
        </p:grpSpPr>
        <p:sp>
          <p:nvSpPr>
            <p:cNvPr id="1300" name="Google Shape;1300;p24"/>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24"/>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24"/>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3" name="Google Shape;1303;p24"/>
          <p:cNvSpPr txBox="1"/>
          <p:nvPr/>
        </p:nvSpPr>
        <p:spPr>
          <a:xfrm>
            <a:off x="559063" y="4636166"/>
            <a:ext cx="5029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https://www.kaggle.com/c/histopathologic-cancer-detection</a:t>
            </a:r>
            <a:endParaRPr/>
          </a:p>
        </p:txBody>
      </p:sp>
      <p:pic>
        <p:nvPicPr>
          <p:cNvPr id="1304" name="Google Shape;1304;p24"/>
          <p:cNvPicPr preferRelativeResize="0"/>
          <p:nvPr/>
        </p:nvPicPr>
        <p:blipFill rotWithShape="1">
          <a:blip r:embed="rId3">
            <a:alphaModFix/>
          </a:blip>
          <a:srcRect b="0" l="0" r="59900" t="0"/>
          <a:stretch/>
        </p:blipFill>
        <p:spPr>
          <a:xfrm>
            <a:off x="1102679" y="1429295"/>
            <a:ext cx="5705314" cy="28667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08" name="Shape 1308"/>
        <p:cNvGrpSpPr/>
        <p:nvPr/>
      </p:nvGrpSpPr>
      <p:grpSpPr>
        <a:xfrm>
          <a:off x="0" y="0"/>
          <a:ext cx="0" cy="0"/>
          <a:chOff x="0" y="0"/>
          <a:chExt cx="0" cy="0"/>
        </a:xfrm>
      </p:grpSpPr>
      <p:sp>
        <p:nvSpPr>
          <p:cNvPr id="1309" name="Google Shape;1309;p25"/>
          <p:cNvSpPr txBox="1"/>
          <p:nvPr>
            <p:ph type="title"/>
          </p:nvPr>
        </p:nvSpPr>
        <p:spPr>
          <a:xfrm>
            <a:off x="696846" y="1308598"/>
            <a:ext cx="3861000" cy="78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Thanks</a:t>
            </a:r>
            <a:endParaRPr/>
          </a:p>
        </p:txBody>
      </p:sp>
      <p:sp>
        <p:nvSpPr>
          <p:cNvPr id="1310" name="Google Shape;1310;p25"/>
          <p:cNvSpPr txBox="1"/>
          <p:nvPr>
            <p:ph idx="1" type="subTitle"/>
          </p:nvPr>
        </p:nvSpPr>
        <p:spPr>
          <a:xfrm>
            <a:off x="699205" y="2056725"/>
            <a:ext cx="3861000" cy="121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US"/>
              <a:t>Do you have any questions?</a:t>
            </a:r>
            <a:endParaRPr/>
          </a:p>
        </p:txBody>
      </p:sp>
      <p:grpSp>
        <p:nvGrpSpPr>
          <p:cNvPr id="1311" name="Google Shape;1311;p25"/>
          <p:cNvGrpSpPr/>
          <p:nvPr/>
        </p:nvGrpSpPr>
        <p:grpSpPr>
          <a:xfrm rot="-8100000">
            <a:off x="5535910" y="1447387"/>
            <a:ext cx="2808917" cy="1112384"/>
            <a:chOff x="1033313" y="2373800"/>
            <a:chExt cx="999700" cy="395900"/>
          </a:xfrm>
        </p:grpSpPr>
        <p:sp>
          <p:nvSpPr>
            <p:cNvPr id="1312" name="Google Shape;1312;p25"/>
            <p:cNvSpPr/>
            <p:nvPr/>
          </p:nvSpPr>
          <p:spPr>
            <a:xfrm>
              <a:off x="1033575" y="2373800"/>
              <a:ext cx="999175" cy="395900"/>
            </a:xfrm>
            <a:custGeom>
              <a:rect b="b" l="l" r="r" t="t"/>
              <a:pathLst>
                <a:path extrusionOk="0" h="15836" w="39967">
                  <a:moveTo>
                    <a:pt x="0" y="0"/>
                  </a:moveTo>
                  <a:lnTo>
                    <a:pt x="0" y="14617"/>
                  </a:lnTo>
                  <a:lnTo>
                    <a:pt x="0" y="14912"/>
                  </a:lnTo>
                  <a:lnTo>
                    <a:pt x="0" y="15836"/>
                  </a:lnTo>
                  <a:lnTo>
                    <a:pt x="23438" y="15836"/>
                  </a:lnTo>
                  <a:lnTo>
                    <a:pt x="23438" y="14744"/>
                  </a:lnTo>
                  <a:lnTo>
                    <a:pt x="37026" y="14744"/>
                  </a:lnTo>
                  <a:cubicBezTo>
                    <a:pt x="38644" y="14744"/>
                    <a:pt x="39967" y="13441"/>
                    <a:pt x="39967" y="11803"/>
                  </a:cubicBezTo>
                  <a:lnTo>
                    <a:pt x="39967" y="7897"/>
                  </a:lnTo>
                  <a:lnTo>
                    <a:pt x="39967" y="3991"/>
                  </a:lnTo>
                  <a:cubicBezTo>
                    <a:pt x="39967" y="3886"/>
                    <a:pt x="39967" y="3781"/>
                    <a:pt x="39925" y="3676"/>
                  </a:cubicBezTo>
                  <a:cubicBezTo>
                    <a:pt x="39967" y="3676"/>
                    <a:pt x="39967" y="3655"/>
                    <a:pt x="39925" y="3613"/>
                  </a:cubicBezTo>
                  <a:cubicBezTo>
                    <a:pt x="39925" y="3550"/>
                    <a:pt x="39904" y="3487"/>
                    <a:pt x="39904" y="3403"/>
                  </a:cubicBezTo>
                  <a:cubicBezTo>
                    <a:pt x="39904" y="3361"/>
                    <a:pt x="39883" y="3340"/>
                    <a:pt x="39883" y="3277"/>
                  </a:cubicBezTo>
                  <a:cubicBezTo>
                    <a:pt x="39862" y="3235"/>
                    <a:pt x="39862" y="3172"/>
                    <a:pt x="39820" y="3088"/>
                  </a:cubicBezTo>
                  <a:cubicBezTo>
                    <a:pt x="39799" y="3046"/>
                    <a:pt x="39799" y="3025"/>
                    <a:pt x="39778" y="2962"/>
                  </a:cubicBezTo>
                  <a:cubicBezTo>
                    <a:pt x="39757" y="2920"/>
                    <a:pt x="39715" y="2857"/>
                    <a:pt x="39715" y="2815"/>
                  </a:cubicBezTo>
                  <a:cubicBezTo>
                    <a:pt x="39694" y="2752"/>
                    <a:pt x="39694" y="2730"/>
                    <a:pt x="39673" y="2709"/>
                  </a:cubicBezTo>
                  <a:lnTo>
                    <a:pt x="39589" y="2541"/>
                  </a:lnTo>
                  <a:cubicBezTo>
                    <a:pt x="39568" y="2520"/>
                    <a:pt x="39547" y="2457"/>
                    <a:pt x="39505" y="2436"/>
                  </a:cubicBezTo>
                  <a:cubicBezTo>
                    <a:pt x="39484" y="2394"/>
                    <a:pt x="39463" y="2331"/>
                    <a:pt x="39400" y="2310"/>
                  </a:cubicBezTo>
                  <a:cubicBezTo>
                    <a:pt x="39379" y="2289"/>
                    <a:pt x="39358" y="2226"/>
                    <a:pt x="39337" y="2205"/>
                  </a:cubicBezTo>
                  <a:cubicBezTo>
                    <a:pt x="39295" y="2142"/>
                    <a:pt x="39253" y="2121"/>
                    <a:pt x="39232" y="2079"/>
                  </a:cubicBezTo>
                  <a:lnTo>
                    <a:pt x="39148" y="1995"/>
                  </a:lnTo>
                  <a:lnTo>
                    <a:pt x="39022" y="1869"/>
                  </a:lnTo>
                  <a:lnTo>
                    <a:pt x="38959" y="1806"/>
                  </a:lnTo>
                  <a:lnTo>
                    <a:pt x="38938" y="1785"/>
                  </a:lnTo>
                  <a:lnTo>
                    <a:pt x="38854" y="1701"/>
                  </a:lnTo>
                  <a:cubicBezTo>
                    <a:pt x="38812" y="1680"/>
                    <a:pt x="38770" y="1617"/>
                    <a:pt x="38728" y="1596"/>
                  </a:cubicBezTo>
                  <a:cubicBezTo>
                    <a:pt x="38707" y="1575"/>
                    <a:pt x="38665" y="1575"/>
                    <a:pt x="38644" y="1554"/>
                  </a:cubicBezTo>
                  <a:cubicBezTo>
                    <a:pt x="38602" y="1512"/>
                    <a:pt x="38539" y="1491"/>
                    <a:pt x="38497" y="1449"/>
                  </a:cubicBezTo>
                  <a:cubicBezTo>
                    <a:pt x="38455" y="1407"/>
                    <a:pt x="38434" y="1407"/>
                    <a:pt x="38413" y="1386"/>
                  </a:cubicBezTo>
                  <a:lnTo>
                    <a:pt x="38245" y="1302"/>
                  </a:lnTo>
                  <a:cubicBezTo>
                    <a:pt x="38224" y="1302"/>
                    <a:pt x="38203" y="1281"/>
                    <a:pt x="38161" y="1281"/>
                  </a:cubicBezTo>
                  <a:cubicBezTo>
                    <a:pt x="38119" y="1260"/>
                    <a:pt x="38056" y="1239"/>
                    <a:pt x="37993" y="1239"/>
                  </a:cubicBezTo>
                  <a:cubicBezTo>
                    <a:pt x="37972" y="1239"/>
                    <a:pt x="37930" y="1197"/>
                    <a:pt x="37909" y="1197"/>
                  </a:cubicBezTo>
                  <a:cubicBezTo>
                    <a:pt x="37867" y="1176"/>
                    <a:pt x="37782" y="1176"/>
                    <a:pt x="37719" y="1155"/>
                  </a:cubicBezTo>
                  <a:cubicBezTo>
                    <a:pt x="37698" y="1155"/>
                    <a:pt x="37677" y="1134"/>
                    <a:pt x="37614" y="1134"/>
                  </a:cubicBezTo>
                  <a:cubicBezTo>
                    <a:pt x="37572" y="1134"/>
                    <a:pt x="37488" y="1092"/>
                    <a:pt x="37446" y="1092"/>
                  </a:cubicBezTo>
                  <a:lnTo>
                    <a:pt x="37362" y="1092"/>
                  </a:lnTo>
                  <a:cubicBezTo>
                    <a:pt x="37257" y="1092"/>
                    <a:pt x="37173" y="1071"/>
                    <a:pt x="37068" y="1071"/>
                  </a:cubicBezTo>
                  <a:lnTo>
                    <a:pt x="23522" y="1071"/>
                  </a:lnTo>
                  <a:lnTo>
                    <a:pt x="23522" y="0"/>
                  </a:ln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3" name="Google Shape;1313;p25"/>
            <p:cNvGrpSpPr/>
            <p:nvPr/>
          </p:nvGrpSpPr>
          <p:grpSpPr>
            <a:xfrm>
              <a:off x="1033313" y="2373800"/>
              <a:ext cx="999700" cy="395900"/>
              <a:chOff x="4294075" y="3041775"/>
              <a:chExt cx="999700" cy="395900"/>
            </a:xfrm>
          </p:grpSpPr>
          <p:sp>
            <p:nvSpPr>
              <p:cNvPr id="1314" name="Google Shape;1314;p25"/>
              <p:cNvSpPr/>
              <p:nvPr/>
            </p:nvSpPr>
            <p:spPr>
              <a:xfrm>
                <a:off x="4707300" y="3068525"/>
                <a:ext cx="586475" cy="341850"/>
              </a:xfrm>
              <a:custGeom>
                <a:rect b="b" l="l" r="r" t="t"/>
                <a:pathLst>
                  <a:path extrusionOk="0" h="13674" w="23459">
                    <a:moveTo>
                      <a:pt x="20536" y="1"/>
                    </a:moveTo>
                    <a:cubicBezTo>
                      <a:pt x="20523" y="1"/>
                      <a:pt x="20510" y="1"/>
                      <a:pt x="20498" y="1"/>
                    </a:cubicBezTo>
                    <a:lnTo>
                      <a:pt x="2961" y="1"/>
                    </a:lnTo>
                    <a:cubicBezTo>
                      <a:pt x="1323" y="1"/>
                      <a:pt x="0" y="1303"/>
                      <a:pt x="0" y="2941"/>
                    </a:cubicBezTo>
                    <a:lnTo>
                      <a:pt x="0" y="10733"/>
                    </a:lnTo>
                    <a:cubicBezTo>
                      <a:pt x="0" y="11972"/>
                      <a:pt x="777" y="13022"/>
                      <a:pt x="1848" y="13463"/>
                    </a:cubicBezTo>
                    <a:cubicBezTo>
                      <a:pt x="2184" y="13589"/>
                      <a:pt x="2562" y="13673"/>
                      <a:pt x="2961" y="13673"/>
                    </a:cubicBezTo>
                    <a:lnTo>
                      <a:pt x="20519" y="13673"/>
                    </a:lnTo>
                    <a:cubicBezTo>
                      <a:pt x="22136" y="13673"/>
                      <a:pt x="23459" y="12350"/>
                      <a:pt x="23459" y="10733"/>
                    </a:cubicBezTo>
                    <a:lnTo>
                      <a:pt x="23459" y="2941"/>
                    </a:lnTo>
                    <a:cubicBezTo>
                      <a:pt x="23459" y="1316"/>
                      <a:pt x="22136" y="1"/>
                      <a:pt x="205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25"/>
              <p:cNvSpPr/>
              <p:nvPr/>
            </p:nvSpPr>
            <p:spPr>
              <a:xfrm>
                <a:off x="4707300" y="3239700"/>
                <a:ext cx="586475" cy="171200"/>
              </a:xfrm>
              <a:custGeom>
                <a:rect b="b" l="l" r="r" t="t"/>
                <a:pathLst>
                  <a:path extrusionOk="0" h="6848" w="23459">
                    <a:moveTo>
                      <a:pt x="0" y="1"/>
                    </a:moveTo>
                    <a:lnTo>
                      <a:pt x="0" y="3907"/>
                    </a:lnTo>
                    <a:cubicBezTo>
                      <a:pt x="0" y="5146"/>
                      <a:pt x="777" y="6196"/>
                      <a:pt x="1848" y="6637"/>
                    </a:cubicBezTo>
                    <a:cubicBezTo>
                      <a:pt x="2184" y="6763"/>
                      <a:pt x="2562" y="6847"/>
                      <a:pt x="2961" y="6847"/>
                    </a:cubicBezTo>
                    <a:lnTo>
                      <a:pt x="20519" y="6847"/>
                    </a:lnTo>
                    <a:cubicBezTo>
                      <a:pt x="22136" y="6847"/>
                      <a:pt x="23459" y="5545"/>
                      <a:pt x="23459" y="3907"/>
                    </a:cubicBezTo>
                    <a:lnTo>
                      <a:pt x="2345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25"/>
              <p:cNvSpPr/>
              <p:nvPr/>
            </p:nvSpPr>
            <p:spPr>
              <a:xfrm>
                <a:off x="4755600" y="3122625"/>
                <a:ext cx="89800" cy="79825"/>
              </a:xfrm>
              <a:custGeom>
                <a:rect b="b" l="l" r="r" t="t"/>
                <a:pathLst>
                  <a:path extrusionOk="0" h="3193" w="3592">
                    <a:moveTo>
                      <a:pt x="1155" y="0"/>
                    </a:moveTo>
                    <a:cubicBezTo>
                      <a:pt x="966" y="0"/>
                      <a:pt x="819" y="84"/>
                      <a:pt x="735" y="252"/>
                    </a:cubicBezTo>
                    <a:lnTo>
                      <a:pt x="84" y="1366"/>
                    </a:lnTo>
                    <a:cubicBezTo>
                      <a:pt x="0" y="1513"/>
                      <a:pt x="0" y="1681"/>
                      <a:pt x="84" y="1849"/>
                    </a:cubicBezTo>
                    <a:lnTo>
                      <a:pt x="672" y="2899"/>
                    </a:lnTo>
                    <a:lnTo>
                      <a:pt x="714" y="2941"/>
                    </a:lnTo>
                    <a:cubicBezTo>
                      <a:pt x="819" y="3088"/>
                      <a:pt x="966" y="3193"/>
                      <a:pt x="1134" y="3193"/>
                    </a:cubicBezTo>
                    <a:lnTo>
                      <a:pt x="2436" y="3193"/>
                    </a:lnTo>
                    <a:cubicBezTo>
                      <a:pt x="2625" y="3193"/>
                      <a:pt x="2772" y="3109"/>
                      <a:pt x="2856" y="2941"/>
                    </a:cubicBezTo>
                    <a:lnTo>
                      <a:pt x="3507" y="1828"/>
                    </a:lnTo>
                    <a:cubicBezTo>
                      <a:pt x="3591" y="1681"/>
                      <a:pt x="3591" y="1492"/>
                      <a:pt x="3549" y="1345"/>
                    </a:cubicBezTo>
                    <a:lnTo>
                      <a:pt x="2982" y="420"/>
                    </a:lnTo>
                    <a:lnTo>
                      <a:pt x="2877" y="252"/>
                    </a:lnTo>
                    <a:cubicBezTo>
                      <a:pt x="2772" y="84"/>
                      <a:pt x="2625" y="0"/>
                      <a:pt x="2457" y="0"/>
                    </a:cubicBezTo>
                    <a:close/>
                  </a:path>
                </a:pathLst>
              </a:custGeom>
              <a:solidFill>
                <a:srgbClr val="FFBF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25"/>
              <p:cNvSpPr/>
              <p:nvPr/>
            </p:nvSpPr>
            <p:spPr>
              <a:xfrm>
                <a:off x="4796550" y="3122100"/>
                <a:ext cx="7900" cy="80350"/>
              </a:xfrm>
              <a:custGeom>
                <a:rect b="b" l="l" r="r" t="t"/>
                <a:pathLst>
                  <a:path extrusionOk="0" h="3214" w="316">
                    <a:moveTo>
                      <a:pt x="0" y="0"/>
                    </a:moveTo>
                    <a:lnTo>
                      <a:pt x="0" y="3214"/>
                    </a:lnTo>
                    <a:lnTo>
                      <a:pt x="315" y="3214"/>
                    </a:lnTo>
                    <a:lnTo>
                      <a:pt x="315"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25"/>
              <p:cNvSpPr/>
              <p:nvPr/>
            </p:nvSpPr>
            <p:spPr>
              <a:xfrm>
                <a:off x="4762950" y="3128525"/>
                <a:ext cx="24175" cy="67100"/>
              </a:xfrm>
              <a:custGeom>
                <a:rect b="b" l="l" r="r" t="t"/>
                <a:pathLst>
                  <a:path extrusionOk="0" h="2684" w="967">
                    <a:moveTo>
                      <a:pt x="764" y="1"/>
                    </a:moveTo>
                    <a:cubicBezTo>
                      <a:pt x="718" y="1"/>
                      <a:pt x="677" y="29"/>
                      <a:pt x="651" y="79"/>
                    </a:cubicBezTo>
                    <a:lnTo>
                      <a:pt x="42" y="1214"/>
                    </a:lnTo>
                    <a:cubicBezTo>
                      <a:pt x="0" y="1319"/>
                      <a:pt x="0" y="1424"/>
                      <a:pt x="42" y="1529"/>
                    </a:cubicBezTo>
                    <a:lnTo>
                      <a:pt x="651" y="2600"/>
                    </a:lnTo>
                    <a:cubicBezTo>
                      <a:pt x="672" y="2663"/>
                      <a:pt x="735" y="2684"/>
                      <a:pt x="777" y="2684"/>
                    </a:cubicBezTo>
                    <a:cubicBezTo>
                      <a:pt x="798" y="2684"/>
                      <a:pt x="840" y="2684"/>
                      <a:pt x="861" y="2663"/>
                    </a:cubicBezTo>
                    <a:cubicBezTo>
                      <a:pt x="945" y="2642"/>
                      <a:pt x="966" y="2537"/>
                      <a:pt x="903" y="2453"/>
                    </a:cubicBezTo>
                    <a:lnTo>
                      <a:pt x="357" y="1445"/>
                    </a:lnTo>
                    <a:cubicBezTo>
                      <a:pt x="336" y="1403"/>
                      <a:pt x="336" y="1340"/>
                      <a:pt x="357" y="1298"/>
                    </a:cubicBezTo>
                    <a:lnTo>
                      <a:pt x="903" y="247"/>
                    </a:lnTo>
                    <a:cubicBezTo>
                      <a:pt x="966" y="163"/>
                      <a:pt x="924" y="79"/>
                      <a:pt x="861" y="37"/>
                    </a:cubicBezTo>
                    <a:cubicBezTo>
                      <a:pt x="828" y="13"/>
                      <a:pt x="795" y="1"/>
                      <a:pt x="7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25"/>
              <p:cNvSpPr/>
              <p:nvPr/>
            </p:nvSpPr>
            <p:spPr>
              <a:xfrm>
                <a:off x="4772400" y="3133125"/>
                <a:ext cx="73000" cy="69325"/>
              </a:xfrm>
              <a:custGeom>
                <a:rect b="b" l="l" r="r" t="t"/>
                <a:pathLst>
                  <a:path extrusionOk="0" h="2773" w="2920">
                    <a:moveTo>
                      <a:pt x="2289" y="0"/>
                    </a:moveTo>
                    <a:cubicBezTo>
                      <a:pt x="2037" y="399"/>
                      <a:pt x="1680" y="882"/>
                      <a:pt x="1260" y="1324"/>
                    </a:cubicBezTo>
                    <a:cubicBezTo>
                      <a:pt x="1155" y="1429"/>
                      <a:pt x="1050" y="1555"/>
                      <a:pt x="945" y="1660"/>
                    </a:cubicBezTo>
                    <a:cubicBezTo>
                      <a:pt x="798" y="1828"/>
                      <a:pt x="630" y="1975"/>
                      <a:pt x="462" y="2143"/>
                    </a:cubicBezTo>
                    <a:cubicBezTo>
                      <a:pt x="378" y="2206"/>
                      <a:pt x="273" y="2269"/>
                      <a:pt x="189" y="2353"/>
                    </a:cubicBezTo>
                    <a:cubicBezTo>
                      <a:pt x="147" y="2395"/>
                      <a:pt x="63" y="2416"/>
                      <a:pt x="0" y="2479"/>
                    </a:cubicBezTo>
                    <a:lnTo>
                      <a:pt x="42" y="2521"/>
                    </a:lnTo>
                    <a:cubicBezTo>
                      <a:pt x="147" y="2668"/>
                      <a:pt x="294" y="2773"/>
                      <a:pt x="462" y="2773"/>
                    </a:cubicBezTo>
                    <a:lnTo>
                      <a:pt x="1764" y="2773"/>
                    </a:lnTo>
                    <a:cubicBezTo>
                      <a:pt x="1953" y="2773"/>
                      <a:pt x="2100" y="2689"/>
                      <a:pt x="2184" y="2521"/>
                    </a:cubicBezTo>
                    <a:lnTo>
                      <a:pt x="2835" y="1408"/>
                    </a:lnTo>
                    <a:cubicBezTo>
                      <a:pt x="2919" y="1261"/>
                      <a:pt x="2919" y="1072"/>
                      <a:pt x="2835" y="925"/>
                    </a:cubicBezTo>
                    <a:lnTo>
                      <a:pt x="228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25"/>
              <p:cNvSpPr/>
              <p:nvPr/>
            </p:nvSpPr>
            <p:spPr>
              <a:xfrm>
                <a:off x="4888950" y="3122625"/>
                <a:ext cx="89800" cy="79825"/>
              </a:xfrm>
              <a:custGeom>
                <a:rect b="b" l="l" r="r" t="t"/>
                <a:pathLst>
                  <a:path extrusionOk="0" h="3193" w="3592">
                    <a:moveTo>
                      <a:pt x="1156" y="0"/>
                    </a:moveTo>
                    <a:cubicBezTo>
                      <a:pt x="967" y="0"/>
                      <a:pt x="799" y="84"/>
                      <a:pt x="736" y="252"/>
                    </a:cubicBezTo>
                    <a:lnTo>
                      <a:pt x="64" y="1366"/>
                    </a:lnTo>
                    <a:cubicBezTo>
                      <a:pt x="1" y="1513"/>
                      <a:pt x="1" y="1681"/>
                      <a:pt x="64" y="1849"/>
                    </a:cubicBezTo>
                    <a:lnTo>
                      <a:pt x="673" y="2899"/>
                    </a:lnTo>
                    <a:lnTo>
                      <a:pt x="694" y="2941"/>
                    </a:lnTo>
                    <a:cubicBezTo>
                      <a:pt x="799" y="3088"/>
                      <a:pt x="967" y="3193"/>
                      <a:pt x="1114" y="3193"/>
                    </a:cubicBezTo>
                    <a:lnTo>
                      <a:pt x="2437" y="3193"/>
                    </a:lnTo>
                    <a:cubicBezTo>
                      <a:pt x="2626" y="3193"/>
                      <a:pt x="2773" y="3109"/>
                      <a:pt x="2857" y="2941"/>
                    </a:cubicBezTo>
                    <a:lnTo>
                      <a:pt x="3508" y="1828"/>
                    </a:lnTo>
                    <a:cubicBezTo>
                      <a:pt x="3592" y="1681"/>
                      <a:pt x="3592" y="1492"/>
                      <a:pt x="3529" y="1345"/>
                    </a:cubicBezTo>
                    <a:lnTo>
                      <a:pt x="2983" y="420"/>
                    </a:lnTo>
                    <a:lnTo>
                      <a:pt x="2878" y="252"/>
                    </a:lnTo>
                    <a:cubicBezTo>
                      <a:pt x="2773" y="84"/>
                      <a:pt x="2626" y="0"/>
                      <a:pt x="24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25"/>
              <p:cNvSpPr/>
              <p:nvPr/>
            </p:nvSpPr>
            <p:spPr>
              <a:xfrm>
                <a:off x="4929900" y="3122100"/>
                <a:ext cx="7900" cy="80350"/>
              </a:xfrm>
              <a:custGeom>
                <a:rect b="b" l="l" r="r" t="t"/>
                <a:pathLst>
                  <a:path extrusionOk="0" h="3214" w="316">
                    <a:moveTo>
                      <a:pt x="1" y="0"/>
                    </a:moveTo>
                    <a:lnTo>
                      <a:pt x="1" y="3214"/>
                    </a:lnTo>
                    <a:lnTo>
                      <a:pt x="316" y="3214"/>
                    </a:lnTo>
                    <a:lnTo>
                      <a:pt x="3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25"/>
              <p:cNvSpPr/>
              <p:nvPr/>
            </p:nvSpPr>
            <p:spPr>
              <a:xfrm>
                <a:off x="4895250" y="3128525"/>
                <a:ext cx="24175" cy="67100"/>
              </a:xfrm>
              <a:custGeom>
                <a:rect b="b" l="l" r="r" t="t"/>
                <a:pathLst>
                  <a:path extrusionOk="0" h="2684" w="967">
                    <a:moveTo>
                      <a:pt x="780" y="1"/>
                    </a:moveTo>
                    <a:cubicBezTo>
                      <a:pt x="736" y="1"/>
                      <a:pt x="690" y="29"/>
                      <a:pt x="652" y="79"/>
                    </a:cubicBezTo>
                    <a:lnTo>
                      <a:pt x="64" y="1214"/>
                    </a:lnTo>
                    <a:cubicBezTo>
                      <a:pt x="1" y="1319"/>
                      <a:pt x="1" y="1424"/>
                      <a:pt x="64" y="1529"/>
                    </a:cubicBezTo>
                    <a:lnTo>
                      <a:pt x="652" y="2600"/>
                    </a:lnTo>
                    <a:cubicBezTo>
                      <a:pt x="694" y="2663"/>
                      <a:pt x="736" y="2684"/>
                      <a:pt x="799" y="2684"/>
                    </a:cubicBezTo>
                    <a:cubicBezTo>
                      <a:pt x="820" y="2684"/>
                      <a:pt x="841" y="2684"/>
                      <a:pt x="862" y="2663"/>
                    </a:cubicBezTo>
                    <a:cubicBezTo>
                      <a:pt x="946" y="2642"/>
                      <a:pt x="967" y="2537"/>
                      <a:pt x="925" y="2453"/>
                    </a:cubicBezTo>
                    <a:lnTo>
                      <a:pt x="379" y="1445"/>
                    </a:lnTo>
                    <a:cubicBezTo>
                      <a:pt x="337" y="1403"/>
                      <a:pt x="337" y="1340"/>
                      <a:pt x="379" y="1298"/>
                    </a:cubicBezTo>
                    <a:lnTo>
                      <a:pt x="925" y="247"/>
                    </a:lnTo>
                    <a:cubicBezTo>
                      <a:pt x="967" y="163"/>
                      <a:pt x="946" y="79"/>
                      <a:pt x="862" y="37"/>
                    </a:cubicBezTo>
                    <a:cubicBezTo>
                      <a:pt x="837" y="13"/>
                      <a:pt x="809" y="1"/>
                      <a:pt x="78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25"/>
              <p:cNvSpPr/>
              <p:nvPr/>
            </p:nvSpPr>
            <p:spPr>
              <a:xfrm>
                <a:off x="5021800" y="3122625"/>
                <a:ext cx="90325" cy="79825"/>
              </a:xfrm>
              <a:custGeom>
                <a:rect b="b" l="l" r="r" t="t"/>
                <a:pathLst>
                  <a:path extrusionOk="0" h="3193" w="3613">
                    <a:moveTo>
                      <a:pt x="1155" y="0"/>
                    </a:moveTo>
                    <a:cubicBezTo>
                      <a:pt x="966" y="0"/>
                      <a:pt x="819" y="84"/>
                      <a:pt x="735" y="252"/>
                    </a:cubicBezTo>
                    <a:lnTo>
                      <a:pt x="84" y="1366"/>
                    </a:lnTo>
                    <a:cubicBezTo>
                      <a:pt x="0" y="1513"/>
                      <a:pt x="0" y="1681"/>
                      <a:pt x="84" y="1849"/>
                    </a:cubicBezTo>
                    <a:lnTo>
                      <a:pt x="693" y="2899"/>
                    </a:lnTo>
                    <a:lnTo>
                      <a:pt x="714" y="2941"/>
                    </a:lnTo>
                    <a:cubicBezTo>
                      <a:pt x="819" y="3088"/>
                      <a:pt x="966" y="3193"/>
                      <a:pt x="1134" y="3193"/>
                    </a:cubicBezTo>
                    <a:lnTo>
                      <a:pt x="2457" y="3193"/>
                    </a:lnTo>
                    <a:cubicBezTo>
                      <a:pt x="2625" y="3193"/>
                      <a:pt x="2793" y="3109"/>
                      <a:pt x="2877" y="2941"/>
                    </a:cubicBezTo>
                    <a:lnTo>
                      <a:pt x="3528" y="1828"/>
                    </a:lnTo>
                    <a:cubicBezTo>
                      <a:pt x="3612" y="1681"/>
                      <a:pt x="3612" y="1492"/>
                      <a:pt x="3549" y="1345"/>
                    </a:cubicBezTo>
                    <a:lnTo>
                      <a:pt x="3003" y="420"/>
                    </a:lnTo>
                    <a:lnTo>
                      <a:pt x="2898" y="252"/>
                    </a:lnTo>
                    <a:cubicBezTo>
                      <a:pt x="2793" y="84"/>
                      <a:pt x="2625" y="0"/>
                      <a:pt x="24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25"/>
              <p:cNvSpPr/>
              <p:nvPr/>
            </p:nvSpPr>
            <p:spPr>
              <a:xfrm>
                <a:off x="5062750" y="3122100"/>
                <a:ext cx="7900" cy="80350"/>
              </a:xfrm>
              <a:custGeom>
                <a:rect b="b" l="l" r="r" t="t"/>
                <a:pathLst>
                  <a:path extrusionOk="0" h="3214" w="316">
                    <a:moveTo>
                      <a:pt x="0" y="0"/>
                    </a:moveTo>
                    <a:lnTo>
                      <a:pt x="0" y="3214"/>
                    </a:lnTo>
                    <a:lnTo>
                      <a:pt x="315" y="3214"/>
                    </a:lnTo>
                    <a:lnTo>
                      <a:pt x="31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25"/>
              <p:cNvSpPr/>
              <p:nvPr/>
            </p:nvSpPr>
            <p:spPr>
              <a:xfrm>
                <a:off x="5028625" y="3128525"/>
                <a:ext cx="24175" cy="67100"/>
              </a:xfrm>
              <a:custGeom>
                <a:rect b="b" l="l" r="r" t="t"/>
                <a:pathLst>
                  <a:path extrusionOk="0" h="2684" w="967">
                    <a:moveTo>
                      <a:pt x="770" y="1"/>
                    </a:moveTo>
                    <a:cubicBezTo>
                      <a:pt x="727" y="1"/>
                      <a:pt x="689" y="29"/>
                      <a:pt x="651" y="79"/>
                    </a:cubicBezTo>
                    <a:lnTo>
                      <a:pt x="42" y="1214"/>
                    </a:lnTo>
                    <a:cubicBezTo>
                      <a:pt x="0" y="1319"/>
                      <a:pt x="0" y="1424"/>
                      <a:pt x="42" y="1529"/>
                    </a:cubicBezTo>
                    <a:lnTo>
                      <a:pt x="651" y="2600"/>
                    </a:lnTo>
                    <a:cubicBezTo>
                      <a:pt x="672" y="2663"/>
                      <a:pt x="735" y="2684"/>
                      <a:pt x="777" y="2684"/>
                    </a:cubicBezTo>
                    <a:cubicBezTo>
                      <a:pt x="819" y="2684"/>
                      <a:pt x="840" y="2684"/>
                      <a:pt x="861" y="2663"/>
                    </a:cubicBezTo>
                    <a:cubicBezTo>
                      <a:pt x="945" y="2642"/>
                      <a:pt x="966" y="2537"/>
                      <a:pt x="924" y="2453"/>
                    </a:cubicBezTo>
                    <a:lnTo>
                      <a:pt x="357" y="1445"/>
                    </a:lnTo>
                    <a:cubicBezTo>
                      <a:pt x="336" y="1403"/>
                      <a:pt x="336" y="1340"/>
                      <a:pt x="357" y="1298"/>
                    </a:cubicBezTo>
                    <a:lnTo>
                      <a:pt x="924" y="247"/>
                    </a:lnTo>
                    <a:cubicBezTo>
                      <a:pt x="966" y="163"/>
                      <a:pt x="945" y="79"/>
                      <a:pt x="861" y="37"/>
                    </a:cubicBezTo>
                    <a:cubicBezTo>
                      <a:pt x="828" y="13"/>
                      <a:pt x="798" y="1"/>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25"/>
              <p:cNvSpPr/>
              <p:nvPr/>
            </p:nvSpPr>
            <p:spPr>
              <a:xfrm>
                <a:off x="5154625" y="3122625"/>
                <a:ext cx="90325" cy="79825"/>
              </a:xfrm>
              <a:custGeom>
                <a:rect b="b" l="l" r="r" t="t"/>
                <a:pathLst>
                  <a:path extrusionOk="0" h="3193" w="3613">
                    <a:moveTo>
                      <a:pt x="1156" y="0"/>
                    </a:moveTo>
                    <a:cubicBezTo>
                      <a:pt x="967" y="0"/>
                      <a:pt x="820" y="84"/>
                      <a:pt x="736" y="252"/>
                    </a:cubicBezTo>
                    <a:lnTo>
                      <a:pt x="85" y="1366"/>
                    </a:lnTo>
                    <a:cubicBezTo>
                      <a:pt x="1" y="1513"/>
                      <a:pt x="1" y="1681"/>
                      <a:pt x="85" y="1849"/>
                    </a:cubicBezTo>
                    <a:lnTo>
                      <a:pt x="673" y="2899"/>
                    </a:lnTo>
                    <a:lnTo>
                      <a:pt x="715" y="2941"/>
                    </a:lnTo>
                    <a:cubicBezTo>
                      <a:pt x="820" y="3088"/>
                      <a:pt x="967" y="3193"/>
                      <a:pt x="1135" y="3193"/>
                    </a:cubicBezTo>
                    <a:lnTo>
                      <a:pt x="2437" y="3193"/>
                    </a:lnTo>
                    <a:cubicBezTo>
                      <a:pt x="2626" y="3193"/>
                      <a:pt x="2773" y="3109"/>
                      <a:pt x="2857" y="2941"/>
                    </a:cubicBezTo>
                    <a:lnTo>
                      <a:pt x="3508" y="1828"/>
                    </a:lnTo>
                    <a:cubicBezTo>
                      <a:pt x="3613" y="1681"/>
                      <a:pt x="3613" y="1492"/>
                      <a:pt x="3550" y="1345"/>
                    </a:cubicBezTo>
                    <a:lnTo>
                      <a:pt x="2983" y="420"/>
                    </a:lnTo>
                    <a:lnTo>
                      <a:pt x="2878" y="252"/>
                    </a:lnTo>
                    <a:cubicBezTo>
                      <a:pt x="2773" y="84"/>
                      <a:pt x="2626" y="0"/>
                      <a:pt x="24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25"/>
              <p:cNvSpPr/>
              <p:nvPr/>
            </p:nvSpPr>
            <p:spPr>
              <a:xfrm>
                <a:off x="5196100" y="3122100"/>
                <a:ext cx="7900" cy="80350"/>
              </a:xfrm>
              <a:custGeom>
                <a:rect b="b" l="l" r="r" t="t"/>
                <a:pathLst>
                  <a:path extrusionOk="0" h="3214" w="316">
                    <a:moveTo>
                      <a:pt x="1" y="0"/>
                    </a:moveTo>
                    <a:lnTo>
                      <a:pt x="1" y="3214"/>
                    </a:lnTo>
                    <a:lnTo>
                      <a:pt x="316" y="3214"/>
                    </a:lnTo>
                    <a:lnTo>
                      <a:pt x="3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25"/>
              <p:cNvSpPr/>
              <p:nvPr/>
            </p:nvSpPr>
            <p:spPr>
              <a:xfrm>
                <a:off x="5161975" y="3128525"/>
                <a:ext cx="24175" cy="67100"/>
              </a:xfrm>
              <a:custGeom>
                <a:rect b="b" l="l" r="r" t="t"/>
                <a:pathLst>
                  <a:path extrusionOk="0" h="2684" w="967">
                    <a:moveTo>
                      <a:pt x="765" y="1"/>
                    </a:moveTo>
                    <a:cubicBezTo>
                      <a:pt x="718" y="1"/>
                      <a:pt x="677" y="29"/>
                      <a:pt x="652" y="79"/>
                    </a:cubicBezTo>
                    <a:lnTo>
                      <a:pt x="43" y="1214"/>
                    </a:lnTo>
                    <a:cubicBezTo>
                      <a:pt x="1" y="1319"/>
                      <a:pt x="1" y="1424"/>
                      <a:pt x="43" y="1529"/>
                    </a:cubicBezTo>
                    <a:lnTo>
                      <a:pt x="652" y="2600"/>
                    </a:lnTo>
                    <a:cubicBezTo>
                      <a:pt x="673" y="2663"/>
                      <a:pt x="736" y="2684"/>
                      <a:pt x="778" y="2684"/>
                    </a:cubicBezTo>
                    <a:cubicBezTo>
                      <a:pt x="799" y="2684"/>
                      <a:pt x="841" y="2684"/>
                      <a:pt x="862" y="2663"/>
                    </a:cubicBezTo>
                    <a:cubicBezTo>
                      <a:pt x="946" y="2642"/>
                      <a:pt x="967" y="2537"/>
                      <a:pt x="904" y="2453"/>
                    </a:cubicBezTo>
                    <a:lnTo>
                      <a:pt x="358" y="1445"/>
                    </a:lnTo>
                    <a:cubicBezTo>
                      <a:pt x="337" y="1403"/>
                      <a:pt x="337" y="1340"/>
                      <a:pt x="358" y="1298"/>
                    </a:cubicBezTo>
                    <a:lnTo>
                      <a:pt x="904" y="247"/>
                    </a:lnTo>
                    <a:cubicBezTo>
                      <a:pt x="967" y="163"/>
                      <a:pt x="946" y="79"/>
                      <a:pt x="862" y="37"/>
                    </a:cubicBezTo>
                    <a:cubicBezTo>
                      <a:pt x="828" y="13"/>
                      <a:pt x="795" y="1"/>
                      <a:pt x="76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25"/>
              <p:cNvSpPr/>
              <p:nvPr/>
            </p:nvSpPr>
            <p:spPr>
              <a:xfrm>
                <a:off x="4755600" y="3286425"/>
                <a:ext cx="89800" cy="79325"/>
              </a:xfrm>
              <a:custGeom>
                <a:rect b="b" l="l" r="r" t="t"/>
                <a:pathLst>
                  <a:path extrusionOk="0" h="3173" w="3592">
                    <a:moveTo>
                      <a:pt x="1155" y="1"/>
                    </a:moveTo>
                    <a:cubicBezTo>
                      <a:pt x="966" y="1"/>
                      <a:pt x="819" y="64"/>
                      <a:pt x="735" y="232"/>
                    </a:cubicBezTo>
                    <a:lnTo>
                      <a:pt x="84" y="1366"/>
                    </a:lnTo>
                    <a:cubicBezTo>
                      <a:pt x="0" y="1492"/>
                      <a:pt x="0" y="1681"/>
                      <a:pt x="84" y="1828"/>
                    </a:cubicBezTo>
                    <a:lnTo>
                      <a:pt x="672" y="2878"/>
                    </a:lnTo>
                    <a:lnTo>
                      <a:pt x="714" y="2941"/>
                    </a:lnTo>
                    <a:cubicBezTo>
                      <a:pt x="819" y="3067"/>
                      <a:pt x="966" y="3172"/>
                      <a:pt x="1134" y="3172"/>
                    </a:cubicBezTo>
                    <a:lnTo>
                      <a:pt x="2436" y="3172"/>
                    </a:lnTo>
                    <a:cubicBezTo>
                      <a:pt x="2625" y="3172"/>
                      <a:pt x="2772" y="3088"/>
                      <a:pt x="2856" y="2941"/>
                    </a:cubicBezTo>
                    <a:lnTo>
                      <a:pt x="3507" y="1807"/>
                    </a:lnTo>
                    <a:cubicBezTo>
                      <a:pt x="3591" y="1639"/>
                      <a:pt x="3591" y="1471"/>
                      <a:pt x="3549" y="1324"/>
                    </a:cubicBezTo>
                    <a:lnTo>
                      <a:pt x="2982" y="421"/>
                    </a:lnTo>
                    <a:lnTo>
                      <a:pt x="2877" y="232"/>
                    </a:lnTo>
                    <a:cubicBezTo>
                      <a:pt x="2772" y="64"/>
                      <a:pt x="2625" y="1"/>
                      <a:pt x="2457" y="1"/>
                    </a:cubicBezTo>
                    <a:close/>
                  </a:path>
                </a:pathLst>
              </a:custGeom>
              <a:solidFill>
                <a:srgbClr val="FFBF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25"/>
              <p:cNvSpPr/>
              <p:nvPr/>
            </p:nvSpPr>
            <p:spPr>
              <a:xfrm>
                <a:off x="4796550" y="3285375"/>
                <a:ext cx="7900" cy="80375"/>
              </a:xfrm>
              <a:custGeom>
                <a:rect b="b" l="l" r="r" t="t"/>
                <a:pathLst>
                  <a:path extrusionOk="0" h="3215" w="316">
                    <a:moveTo>
                      <a:pt x="0" y="1"/>
                    </a:moveTo>
                    <a:lnTo>
                      <a:pt x="0" y="3214"/>
                    </a:lnTo>
                    <a:lnTo>
                      <a:pt x="315" y="3214"/>
                    </a:lnTo>
                    <a:lnTo>
                      <a:pt x="315"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5"/>
              <p:cNvSpPr/>
              <p:nvPr/>
            </p:nvSpPr>
            <p:spPr>
              <a:xfrm>
                <a:off x="4762950" y="3291300"/>
                <a:ext cx="24175" cy="67100"/>
              </a:xfrm>
              <a:custGeom>
                <a:rect b="b" l="l" r="r" t="t"/>
                <a:pathLst>
                  <a:path extrusionOk="0" h="2684" w="967">
                    <a:moveTo>
                      <a:pt x="764" y="0"/>
                    </a:moveTo>
                    <a:cubicBezTo>
                      <a:pt x="718" y="0"/>
                      <a:pt x="677" y="28"/>
                      <a:pt x="651" y="79"/>
                    </a:cubicBezTo>
                    <a:lnTo>
                      <a:pt x="42" y="1213"/>
                    </a:lnTo>
                    <a:cubicBezTo>
                      <a:pt x="0" y="1318"/>
                      <a:pt x="0" y="1423"/>
                      <a:pt x="42" y="1528"/>
                    </a:cubicBezTo>
                    <a:lnTo>
                      <a:pt x="651" y="2599"/>
                    </a:lnTo>
                    <a:cubicBezTo>
                      <a:pt x="672" y="2662"/>
                      <a:pt x="735" y="2683"/>
                      <a:pt x="777" y="2683"/>
                    </a:cubicBezTo>
                    <a:cubicBezTo>
                      <a:pt x="798" y="2683"/>
                      <a:pt x="840" y="2683"/>
                      <a:pt x="861" y="2662"/>
                    </a:cubicBezTo>
                    <a:cubicBezTo>
                      <a:pt x="945" y="2641"/>
                      <a:pt x="966" y="2536"/>
                      <a:pt x="903" y="2452"/>
                    </a:cubicBezTo>
                    <a:lnTo>
                      <a:pt x="357" y="1444"/>
                    </a:lnTo>
                    <a:cubicBezTo>
                      <a:pt x="336" y="1402"/>
                      <a:pt x="336" y="1339"/>
                      <a:pt x="357" y="1297"/>
                    </a:cubicBezTo>
                    <a:lnTo>
                      <a:pt x="903" y="247"/>
                    </a:lnTo>
                    <a:cubicBezTo>
                      <a:pt x="966" y="163"/>
                      <a:pt x="924" y="79"/>
                      <a:pt x="861" y="37"/>
                    </a:cubicBezTo>
                    <a:cubicBezTo>
                      <a:pt x="828" y="12"/>
                      <a:pt x="795" y="0"/>
                      <a:pt x="7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5"/>
              <p:cNvSpPr/>
              <p:nvPr/>
            </p:nvSpPr>
            <p:spPr>
              <a:xfrm>
                <a:off x="4772400" y="3296925"/>
                <a:ext cx="73000" cy="68825"/>
              </a:xfrm>
              <a:custGeom>
                <a:rect b="b" l="l" r="r" t="t"/>
                <a:pathLst>
                  <a:path extrusionOk="0" h="2753" w="2920">
                    <a:moveTo>
                      <a:pt x="2289" y="1"/>
                    </a:moveTo>
                    <a:cubicBezTo>
                      <a:pt x="2037" y="379"/>
                      <a:pt x="1680" y="862"/>
                      <a:pt x="1260" y="1303"/>
                    </a:cubicBezTo>
                    <a:cubicBezTo>
                      <a:pt x="1155" y="1408"/>
                      <a:pt x="1050" y="1534"/>
                      <a:pt x="945" y="1639"/>
                    </a:cubicBezTo>
                    <a:cubicBezTo>
                      <a:pt x="798" y="1807"/>
                      <a:pt x="630" y="1954"/>
                      <a:pt x="462" y="2122"/>
                    </a:cubicBezTo>
                    <a:cubicBezTo>
                      <a:pt x="378" y="2206"/>
                      <a:pt x="273" y="2248"/>
                      <a:pt x="189" y="2332"/>
                    </a:cubicBezTo>
                    <a:cubicBezTo>
                      <a:pt x="147" y="2374"/>
                      <a:pt x="63" y="2416"/>
                      <a:pt x="0" y="2458"/>
                    </a:cubicBezTo>
                    <a:lnTo>
                      <a:pt x="42" y="2521"/>
                    </a:lnTo>
                    <a:cubicBezTo>
                      <a:pt x="147" y="2647"/>
                      <a:pt x="294" y="2752"/>
                      <a:pt x="462" y="2752"/>
                    </a:cubicBezTo>
                    <a:lnTo>
                      <a:pt x="1764" y="2752"/>
                    </a:lnTo>
                    <a:cubicBezTo>
                      <a:pt x="1953" y="2752"/>
                      <a:pt x="2100" y="2668"/>
                      <a:pt x="2184" y="2521"/>
                    </a:cubicBezTo>
                    <a:lnTo>
                      <a:pt x="2835" y="1387"/>
                    </a:lnTo>
                    <a:cubicBezTo>
                      <a:pt x="2919" y="1219"/>
                      <a:pt x="2919" y="1051"/>
                      <a:pt x="2835" y="904"/>
                    </a:cubicBezTo>
                    <a:lnTo>
                      <a:pt x="228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5"/>
              <p:cNvSpPr/>
              <p:nvPr/>
            </p:nvSpPr>
            <p:spPr>
              <a:xfrm>
                <a:off x="4888950" y="3286425"/>
                <a:ext cx="89800" cy="79325"/>
              </a:xfrm>
              <a:custGeom>
                <a:rect b="b" l="l" r="r" t="t"/>
                <a:pathLst>
                  <a:path extrusionOk="0" h="3173" w="3592">
                    <a:moveTo>
                      <a:pt x="1156" y="1"/>
                    </a:moveTo>
                    <a:cubicBezTo>
                      <a:pt x="967" y="1"/>
                      <a:pt x="799" y="64"/>
                      <a:pt x="736" y="232"/>
                    </a:cubicBezTo>
                    <a:lnTo>
                      <a:pt x="64" y="1366"/>
                    </a:lnTo>
                    <a:cubicBezTo>
                      <a:pt x="1" y="1492"/>
                      <a:pt x="1" y="1681"/>
                      <a:pt x="64" y="1828"/>
                    </a:cubicBezTo>
                    <a:lnTo>
                      <a:pt x="673" y="2878"/>
                    </a:lnTo>
                    <a:lnTo>
                      <a:pt x="694" y="2941"/>
                    </a:lnTo>
                    <a:cubicBezTo>
                      <a:pt x="799" y="3067"/>
                      <a:pt x="967" y="3172"/>
                      <a:pt x="1114" y="3172"/>
                    </a:cubicBezTo>
                    <a:lnTo>
                      <a:pt x="2437" y="3172"/>
                    </a:lnTo>
                    <a:cubicBezTo>
                      <a:pt x="2626" y="3172"/>
                      <a:pt x="2773" y="3088"/>
                      <a:pt x="2857" y="2941"/>
                    </a:cubicBezTo>
                    <a:lnTo>
                      <a:pt x="3508" y="1807"/>
                    </a:lnTo>
                    <a:cubicBezTo>
                      <a:pt x="3592" y="1639"/>
                      <a:pt x="3592" y="1471"/>
                      <a:pt x="3529" y="1324"/>
                    </a:cubicBezTo>
                    <a:lnTo>
                      <a:pt x="2983" y="421"/>
                    </a:lnTo>
                    <a:lnTo>
                      <a:pt x="2878" y="232"/>
                    </a:lnTo>
                    <a:cubicBezTo>
                      <a:pt x="2773" y="64"/>
                      <a:pt x="2626" y="1"/>
                      <a:pt x="245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25"/>
              <p:cNvSpPr/>
              <p:nvPr/>
            </p:nvSpPr>
            <p:spPr>
              <a:xfrm>
                <a:off x="4929900" y="3285375"/>
                <a:ext cx="7900" cy="80375"/>
              </a:xfrm>
              <a:custGeom>
                <a:rect b="b" l="l" r="r" t="t"/>
                <a:pathLst>
                  <a:path extrusionOk="0" h="3215" w="316">
                    <a:moveTo>
                      <a:pt x="1" y="1"/>
                    </a:moveTo>
                    <a:lnTo>
                      <a:pt x="1" y="3214"/>
                    </a:lnTo>
                    <a:lnTo>
                      <a:pt x="316" y="3214"/>
                    </a:lnTo>
                    <a:lnTo>
                      <a:pt x="31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25"/>
              <p:cNvSpPr/>
              <p:nvPr/>
            </p:nvSpPr>
            <p:spPr>
              <a:xfrm>
                <a:off x="4895250" y="3291300"/>
                <a:ext cx="24175" cy="67100"/>
              </a:xfrm>
              <a:custGeom>
                <a:rect b="b" l="l" r="r" t="t"/>
                <a:pathLst>
                  <a:path extrusionOk="0" h="2684" w="967">
                    <a:moveTo>
                      <a:pt x="780" y="0"/>
                    </a:moveTo>
                    <a:cubicBezTo>
                      <a:pt x="736" y="0"/>
                      <a:pt x="690" y="28"/>
                      <a:pt x="652" y="79"/>
                    </a:cubicBezTo>
                    <a:lnTo>
                      <a:pt x="64" y="1213"/>
                    </a:lnTo>
                    <a:cubicBezTo>
                      <a:pt x="1" y="1318"/>
                      <a:pt x="1" y="1423"/>
                      <a:pt x="64" y="1528"/>
                    </a:cubicBezTo>
                    <a:lnTo>
                      <a:pt x="652" y="2599"/>
                    </a:lnTo>
                    <a:cubicBezTo>
                      <a:pt x="694" y="2662"/>
                      <a:pt x="736" y="2683"/>
                      <a:pt x="799" y="2683"/>
                    </a:cubicBezTo>
                    <a:cubicBezTo>
                      <a:pt x="820" y="2683"/>
                      <a:pt x="841" y="2683"/>
                      <a:pt x="862" y="2662"/>
                    </a:cubicBezTo>
                    <a:cubicBezTo>
                      <a:pt x="946" y="2641"/>
                      <a:pt x="967" y="2536"/>
                      <a:pt x="925" y="2452"/>
                    </a:cubicBezTo>
                    <a:lnTo>
                      <a:pt x="379" y="1444"/>
                    </a:lnTo>
                    <a:cubicBezTo>
                      <a:pt x="337" y="1402"/>
                      <a:pt x="337" y="1339"/>
                      <a:pt x="379" y="1297"/>
                    </a:cubicBezTo>
                    <a:lnTo>
                      <a:pt x="925" y="247"/>
                    </a:lnTo>
                    <a:cubicBezTo>
                      <a:pt x="967" y="163"/>
                      <a:pt x="946" y="79"/>
                      <a:pt x="862" y="37"/>
                    </a:cubicBezTo>
                    <a:cubicBezTo>
                      <a:pt x="837" y="12"/>
                      <a:pt x="809" y="0"/>
                      <a:pt x="78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25"/>
              <p:cNvSpPr/>
              <p:nvPr/>
            </p:nvSpPr>
            <p:spPr>
              <a:xfrm>
                <a:off x="5021800" y="3286425"/>
                <a:ext cx="90325" cy="79325"/>
              </a:xfrm>
              <a:custGeom>
                <a:rect b="b" l="l" r="r" t="t"/>
                <a:pathLst>
                  <a:path extrusionOk="0" h="3173" w="3613">
                    <a:moveTo>
                      <a:pt x="1155" y="1"/>
                    </a:moveTo>
                    <a:cubicBezTo>
                      <a:pt x="966" y="1"/>
                      <a:pt x="819" y="64"/>
                      <a:pt x="735" y="232"/>
                    </a:cubicBezTo>
                    <a:lnTo>
                      <a:pt x="84" y="1366"/>
                    </a:lnTo>
                    <a:cubicBezTo>
                      <a:pt x="0" y="1492"/>
                      <a:pt x="0" y="1681"/>
                      <a:pt x="84" y="1828"/>
                    </a:cubicBezTo>
                    <a:lnTo>
                      <a:pt x="693" y="2878"/>
                    </a:lnTo>
                    <a:lnTo>
                      <a:pt x="714" y="2941"/>
                    </a:lnTo>
                    <a:cubicBezTo>
                      <a:pt x="819" y="3067"/>
                      <a:pt x="966" y="3172"/>
                      <a:pt x="1134" y="3172"/>
                    </a:cubicBezTo>
                    <a:lnTo>
                      <a:pt x="2457" y="3172"/>
                    </a:lnTo>
                    <a:cubicBezTo>
                      <a:pt x="2625" y="3172"/>
                      <a:pt x="2793" y="3088"/>
                      <a:pt x="2877" y="2941"/>
                    </a:cubicBezTo>
                    <a:lnTo>
                      <a:pt x="3528" y="1807"/>
                    </a:lnTo>
                    <a:cubicBezTo>
                      <a:pt x="3612" y="1639"/>
                      <a:pt x="3612" y="1471"/>
                      <a:pt x="3549" y="1324"/>
                    </a:cubicBezTo>
                    <a:lnTo>
                      <a:pt x="3003" y="421"/>
                    </a:lnTo>
                    <a:lnTo>
                      <a:pt x="2898" y="232"/>
                    </a:lnTo>
                    <a:cubicBezTo>
                      <a:pt x="2793" y="64"/>
                      <a:pt x="2625" y="1"/>
                      <a:pt x="247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25"/>
              <p:cNvSpPr/>
              <p:nvPr/>
            </p:nvSpPr>
            <p:spPr>
              <a:xfrm>
                <a:off x="5062750" y="3285375"/>
                <a:ext cx="7900" cy="80375"/>
              </a:xfrm>
              <a:custGeom>
                <a:rect b="b" l="l" r="r" t="t"/>
                <a:pathLst>
                  <a:path extrusionOk="0" h="3215" w="316">
                    <a:moveTo>
                      <a:pt x="0" y="1"/>
                    </a:moveTo>
                    <a:lnTo>
                      <a:pt x="0" y="3214"/>
                    </a:lnTo>
                    <a:lnTo>
                      <a:pt x="315" y="3214"/>
                    </a:lnTo>
                    <a:lnTo>
                      <a:pt x="31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25"/>
              <p:cNvSpPr/>
              <p:nvPr/>
            </p:nvSpPr>
            <p:spPr>
              <a:xfrm>
                <a:off x="5028625" y="3291300"/>
                <a:ext cx="24175" cy="67100"/>
              </a:xfrm>
              <a:custGeom>
                <a:rect b="b" l="l" r="r" t="t"/>
                <a:pathLst>
                  <a:path extrusionOk="0" h="2684" w="967">
                    <a:moveTo>
                      <a:pt x="770" y="0"/>
                    </a:moveTo>
                    <a:cubicBezTo>
                      <a:pt x="727" y="0"/>
                      <a:pt x="689" y="28"/>
                      <a:pt x="651" y="79"/>
                    </a:cubicBezTo>
                    <a:lnTo>
                      <a:pt x="42" y="1213"/>
                    </a:lnTo>
                    <a:cubicBezTo>
                      <a:pt x="0" y="1318"/>
                      <a:pt x="0" y="1423"/>
                      <a:pt x="42" y="1528"/>
                    </a:cubicBezTo>
                    <a:lnTo>
                      <a:pt x="651" y="2599"/>
                    </a:lnTo>
                    <a:cubicBezTo>
                      <a:pt x="672" y="2662"/>
                      <a:pt x="735" y="2683"/>
                      <a:pt x="777" y="2683"/>
                    </a:cubicBezTo>
                    <a:cubicBezTo>
                      <a:pt x="819" y="2683"/>
                      <a:pt x="840" y="2683"/>
                      <a:pt x="861" y="2662"/>
                    </a:cubicBezTo>
                    <a:cubicBezTo>
                      <a:pt x="945" y="2641"/>
                      <a:pt x="966" y="2536"/>
                      <a:pt x="924" y="2452"/>
                    </a:cubicBezTo>
                    <a:lnTo>
                      <a:pt x="357" y="1444"/>
                    </a:lnTo>
                    <a:cubicBezTo>
                      <a:pt x="336" y="1402"/>
                      <a:pt x="336" y="1339"/>
                      <a:pt x="357" y="1297"/>
                    </a:cubicBezTo>
                    <a:lnTo>
                      <a:pt x="924" y="247"/>
                    </a:lnTo>
                    <a:cubicBezTo>
                      <a:pt x="966" y="163"/>
                      <a:pt x="945" y="79"/>
                      <a:pt x="861" y="37"/>
                    </a:cubicBezTo>
                    <a:cubicBezTo>
                      <a:pt x="828" y="12"/>
                      <a:pt x="798" y="0"/>
                      <a:pt x="7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25"/>
              <p:cNvSpPr/>
              <p:nvPr/>
            </p:nvSpPr>
            <p:spPr>
              <a:xfrm>
                <a:off x="5154625" y="3286425"/>
                <a:ext cx="90325" cy="79325"/>
              </a:xfrm>
              <a:custGeom>
                <a:rect b="b" l="l" r="r" t="t"/>
                <a:pathLst>
                  <a:path extrusionOk="0" h="3173" w="3613">
                    <a:moveTo>
                      <a:pt x="1156" y="1"/>
                    </a:moveTo>
                    <a:cubicBezTo>
                      <a:pt x="967" y="1"/>
                      <a:pt x="820" y="64"/>
                      <a:pt x="736" y="232"/>
                    </a:cubicBezTo>
                    <a:lnTo>
                      <a:pt x="85" y="1366"/>
                    </a:lnTo>
                    <a:cubicBezTo>
                      <a:pt x="1" y="1492"/>
                      <a:pt x="1" y="1681"/>
                      <a:pt x="85" y="1828"/>
                    </a:cubicBezTo>
                    <a:lnTo>
                      <a:pt x="673" y="2878"/>
                    </a:lnTo>
                    <a:lnTo>
                      <a:pt x="715" y="2941"/>
                    </a:lnTo>
                    <a:cubicBezTo>
                      <a:pt x="820" y="3067"/>
                      <a:pt x="967" y="3172"/>
                      <a:pt x="1135" y="3172"/>
                    </a:cubicBezTo>
                    <a:lnTo>
                      <a:pt x="2437" y="3172"/>
                    </a:lnTo>
                    <a:cubicBezTo>
                      <a:pt x="2626" y="3172"/>
                      <a:pt x="2773" y="3088"/>
                      <a:pt x="2857" y="2941"/>
                    </a:cubicBezTo>
                    <a:lnTo>
                      <a:pt x="3508" y="1807"/>
                    </a:lnTo>
                    <a:cubicBezTo>
                      <a:pt x="3613" y="1639"/>
                      <a:pt x="3613" y="1471"/>
                      <a:pt x="3550" y="1324"/>
                    </a:cubicBezTo>
                    <a:lnTo>
                      <a:pt x="2983" y="421"/>
                    </a:lnTo>
                    <a:lnTo>
                      <a:pt x="2878" y="232"/>
                    </a:lnTo>
                    <a:cubicBezTo>
                      <a:pt x="2773" y="64"/>
                      <a:pt x="2626" y="1"/>
                      <a:pt x="245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25"/>
              <p:cNvSpPr/>
              <p:nvPr/>
            </p:nvSpPr>
            <p:spPr>
              <a:xfrm>
                <a:off x="5196100" y="3285375"/>
                <a:ext cx="7900" cy="80375"/>
              </a:xfrm>
              <a:custGeom>
                <a:rect b="b" l="l" r="r" t="t"/>
                <a:pathLst>
                  <a:path extrusionOk="0" h="3215" w="316">
                    <a:moveTo>
                      <a:pt x="1" y="1"/>
                    </a:moveTo>
                    <a:lnTo>
                      <a:pt x="1" y="3214"/>
                    </a:lnTo>
                    <a:lnTo>
                      <a:pt x="316" y="3214"/>
                    </a:lnTo>
                    <a:lnTo>
                      <a:pt x="31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25"/>
              <p:cNvSpPr/>
              <p:nvPr/>
            </p:nvSpPr>
            <p:spPr>
              <a:xfrm>
                <a:off x="5161975" y="3291300"/>
                <a:ext cx="24175" cy="67100"/>
              </a:xfrm>
              <a:custGeom>
                <a:rect b="b" l="l" r="r" t="t"/>
                <a:pathLst>
                  <a:path extrusionOk="0" h="2684" w="967">
                    <a:moveTo>
                      <a:pt x="765" y="0"/>
                    </a:moveTo>
                    <a:cubicBezTo>
                      <a:pt x="718" y="0"/>
                      <a:pt x="677" y="28"/>
                      <a:pt x="652" y="79"/>
                    </a:cubicBezTo>
                    <a:lnTo>
                      <a:pt x="43" y="1213"/>
                    </a:lnTo>
                    <a:cubicBezTo>
                      <a:pt x="1" y="1318"/>
                      <a:pt x="1" y="1423"/>
                      <a:pt x="43" y="1528"/>
                    </a:cubicBezTo>
                    <a:lnTo>
                      <a:pt x="652" y="2599"/>
                    </a:lnTo>
                    <a:cubicBezTo>
                      <a:pt x="673" y="2662"/>
                      <a:pt x="736" y="2683"/>
                      <a:pt x="778" y="2683"/>
                    </a:cubicBezTo>
                    <a:cubicBezTo>
                      <a:pt x="799" y="2683"/>
                      <a:pt x="841" y="2683"/>
                      <a:pt x="862" y="2662"/>
                    </a:cubicBezTo>
                    <a:cubicBezTo>
                      <a:pt x="946" y="2641"/>
                      <a:pt x="967" y="2536"/>
                      <a:pt x="904" y="2452"/>
                    </a:cubicBezTo>
                    <a:lnTo>
                      <a:pt x="358" y="1444"/>
                    </a:lnTo>
                    <a:cubicBezTo>
                      <a:pt x="337" y="1402"/>
                      <a:pt x="337" y="1339"/>
                      <a:pt x="358" y="1297"/>
                    </a:cubicBezTo>
                    <a:lnTo>
                      <a:pt x="904" y="247"/>
                    </a:lnTo>
                    <a:cubicBezTo>
                      <a:pt x="967" y="163"/>
                      <a:pt x="946" y="79"/>
                      <a:pt x="862" y="37"/>
                    </a:cubicBezTo>
                    <a:cubicBezTo>
                      <a:pt x="828" y="12"/>
                      <a:pt x="795" y="0"/>
                      <a:pt x="76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25"/>
              <p:cNvSpPr/>
              <p:nvPr/>
            </p:nvSpPr>
            <p:spPr>
              <a:xfrm>
                <a:off x="4294075" y="3041775"/>
                <a:ext cx="585975" cy="395900"/>
              </a:xfrm>
              <a:custGeom>
                <a:rect b="b" l="l" r="r" t="t"/>
                <a:pathLst>
                  <a:path extrusionOk="0" h="15836" w="23439">
                    <a:moveTo>
                      <a:pt x="1" y="0"/>
                    </a:moveTo>
                    <a:lnTo>
                      <a:pt x="1" y="15835"/>
                    </a:lnTo>
                    <a:lnTo>
                      <a:pt x="23439" y="15835"/>
                    </a:lnTo>
                    <a:lnTo>
                      <a:pt x="2343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25"/>
              <p:cNvSpPr/>
              <p:nvPr/>
            </p:nvSpPr>
            <p:spPr>
              <a:xfrm>
                <a:off x="4294075" y="3041775"/>
                <a:ext cx="430050" cy="395900"/>
              </a:xfrm>
              <a:custGeom>
                <a:rect b="b" l="l" r="r" t="t"/>
                <a:pathLst>
                  <a:path extrusionOk="0" h="15836" w="17202">
                    <a:moveTo>
                      <a:pt x="14303" y="0"/>
                    </a:moveTo>
                    <a:cubicBezTo>
                      <a:pt x="12350" y="3612"/>
                      <a:pt x="7666" y="10984"/>
                      <a:pt x="967" y="14449"/>
                    </a:cubicBezTo>
                    <a:cubicBezTo>
                      <a:pt x="652" y="14638"/>
                      <a:pt x="316" y="14764"/>
                      <a:pt x="1" y="14932"/>
                    </a:cubicBezTo>
                    <a:lnTo>
                      <a:pt x="1" y="15835"/>
                    </a:lnTo>
                    <a:lnTo>
                      <a:pt x="3676" y="15835"/>
                    </a:lnTo>
                    <a:cubicBezTo>
                      <a:pt x="6721" y="13987"/>
                      <a:pt x="9304" y="11467"/>
                      <a:pt x="11363" y="8926"/>
                    </a:cubicBezTo>
                    <a:cubicBezTo>
                      <a:pt x="14366" y="5314"/>
                      <a:pt x="16340" y="1722"/>
                      <a:pt x="172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25"/>
              <p:cNvSpPr/>
              <p:nvPr/>
            </p:nvSpPr>
            <p:spPr>
              <a:xfrm>
                <a:off x="4330300" y="3099000"/>
                <a:ext cx="166475" cy="11575"/>
              </a:xfrm>
              <a:custGeom>
                <a:rect b="b" l="l" r="r" t="t"/>
                <a:pathLst>
                  <a:path extrusionOk="0" h="463" w="6659">
                    <a:moveTo>
                      <a:pt x="1" y="0"/>
                    </a:moveTo>
                    <a:lnTo>
                      <a:pt x="1" y="462"/>
                    </a:lnTo>
                    <a:lnTo>
                      <a:pt x="6658" y="462"/>
                    </a:lnTo>
                    <a:lnTo>
                      <a:pt x="665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25"/>
              <p:cNvSpPr/>
              <p:nvPr/>
            </p:nvSpPr>
            <p:spPr>
              <a:xfrm>
                <a:off x="4330300" y="3127875"/>
                <a:ext cx="166475" cy="11575"/>
              </a:xfrm>
              <a:custGeom>
                <a:rect b="b" l="l" r="r" t="t"/>
                <a:pathLst>
                  <a:path extrusionOk="0" h="463" w="6659">
                    <a:moveTo>
                      <a:pt x="1" y="0"/>
                    </a:moveTo>
                    <a:lnTo>
                      <a:pt x="1" y="462"/>
                    </a:lnTo>
                    <a:lnTo>
                      <a:pt x="6658" y="462"/>
                    </a:lnTo>
                    <a:lnTo>
                      <a:pt x="665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25"/>
              <p:cNvSpPr/>
              <p:nvPr/>
            </p:nvSpPr>
            <p:spPr>
              <a:xfrm>
                <a:off x="4330300" y="3156750"/>
                <a:ext cx="166475" cy="11050"/>
              </a:xfrm>
              <a:custGeom>
                <a:rect b="b" l="l" r="r" t="t"/>
                <a:pathLst>
                  <a:path extrusionOk="0" h="442" w="6659">
                    <a:moveTo>
                      <a:pt x="1" y="1"/>
                    </a:moveTo>
                    <a:lnTo>
                      <a:pt x="1" y="442"/>
                    </a:lnTo>
                    <a:lnTo>
                      <a:pt x="6658" y="442"/>
                    </a:lnTo>
                    <a:lnTo>
                      <a:pt x="665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47" name="Google Shape;1347;p25"/>
          <p:cNvGrpSpPr/>
          <p:nvPr/>
        </p:nvGrpSpPr>
        <p:grpSpPr>
          <a:xfrm>
            <a:off x="5172514" y="2324834"/>
            <a:ext cx="798477" cy="796946"/>
            <a:chOff x="7300864" y="642534"/>
            <a:chExt cx="798477" cy="796946"/>
          </a:xfrm>
        </p:grpSpPr>
        <p:sp>
          <p:nvSpPr>
            <p:cNvPr id="1348" name="Google Shape;1348;p25"/>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25"/>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5"/>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1" name="Google Shape;1351;p25"/>
          <p:cNvGrpSpPr/>
          <p:nvPr/>
        </p:nvGrpSpPr>
        <p:grpSpPr>
          <a:xfrm>
            <a:off x="5064838" y="3722665"/>
            <a:ext cx="693912" cy="847458"/>
            <a:chOff x="7476963" y="3627165"/>
            <a:chExt cx="693912" cy="847458"/>
          </a:xfrm>
        </p:grpSpPr>
        <p:sp>
          <p:nvSpPr>
            <p:cNvPr id="1352" name="Google Shape;1352;p25"/>
            <p:cNvSpPr/>
            <p:nvPr/>
          </p:nvSpPr>
          <p:spPr>
            <a:xfrm rot="8999237">
              <a:off x="7645946" y="3665371"/>
              <a:ext cx="355946" cy="77109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5"/>
            <p:cNvSpPr/>
            <p:nvPr/>
          </p:nvSpPr>
          <p:spPr>
            <a:xfrm rot="8999111">
              <a:off x="7595912" y="3677844"/>
              <a:ext cx="311017" cy="404310"/>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5"/>
            <p:cNvSpPr/>
            <p:nvPr/>
          </p:nvSpPr>
          <p:spPr>
            <a:xfrm rot="8999111">
              <a:off x="7741158" y="4020161"/>
              <a:ext cx="309809" cy="40406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5" name="Google Shape;1355;p25"/>
          <p:cNvGrpSpPr/>
          <p:nvPr/>
        </p:nvGrpSpPr>
        <p:grpSpPr>
          <a:xfrm>
            <a:off x="6071514" y="3350184"/>
            <a:ext cx="798477" cy="796946"/>
            <a:chOff x="7632314" y="2652584"/>
            <a:chExt cx="798477" cy="796946"/>
          </a:xfrm>
        </p:grpSpPr>
        <p:sp>
          <p:nvSpPr>
            <p:cNvPr id="1356" name="Google Shape;1356;p25"/>
            <p:cNvSpPr/>
            <p:nvPr/>
          </p:nvSpPr>
          <p:spPr>
            <a:xfrm rot="2700000">
              <a:off x="7853624" y="266550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25"/>
            <p:cNvSpPr/>
            <p:nvPr/>
          </p:nvSpPr>
          <p:spPr>
            <a:xfrm rot="2700000">
              <a:off x="7729716" y="296311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25"/>
            <p:cNvSpPr/>
            <p:nvPr/>
          </p:nvSpPr>
          <p:spPr>
            <a:xfrm rot="2700000">
              <a:off x="8023474" y="273502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
          <p:cNvSpPr/>
          <p:nvPr/>
        </p:nvSpPr>
        <p:spPr>
          <a:xfrm>
            <a:off x="713225" y="1550025"/>
            <a:ext cx="4210200" cy="1993200"/>
          </a:xfrm>
          <a:prstGeom prst="roundRect">
            <a:avLst>
              <a:gd fmla="val 16667"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6" name="Google Shape;566;p4"/>
          <p:cNvGrpSpPr/>
          <p:nvPr/>
        </p:nvGrpSpPr>
        <p:grpSpPr>
          <a:xfrm>
            <a:off x="7300876" y="642534"/>
            <a:ext cx="798456" cy="796946"/>
            <a:chOff x="7300876" y="642534"/>
            <a:chExt cx="798456" cy="796946"/>
          </a:xfrm>
        </p:grpSpPr>
        <p:sp>
          <p:nvSpPr>
            <p:cNvPr id="567" name="Google Shape;567;p4"/>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
            <p:cNvSpPr/>
            <p:nvPr/>
          </p:nvSpPr>
          <p:spPr>
            <a:xfrm rot="2700000">
              <a:off x="7398274" y="953066"/>
              <a:ext cx="311018" cy="404312"/>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
            <p:cNvSpPr/>
            <p:nvPr/>
          </p:nvSpPr>
          <p:spPr>
            <a:xfrm rot="2700000">
              <a:off x="7692032" y="724976"/>
              <a:ext cx="309810" cy="404070"/>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0" name="Google Shape;570;p4"/>
          <p:cNvGrpSpPr/>
          <p:nvPr/>
        </p:nvGrpSpPr>
        <p:grpSpPr>
          <a:xfrm>
            <a:off x="7476963" y="3627159"/>
            <a:ext cx="693912" cy="847458"/>
            <a:chOff x="7476963" y="3627159"/>
            <a:chExt cx="693912" cy="847458"/>
          </a:xfrm>
        </p:grpSpPr>
        <p:sp>
          <p:nvSpPr>
            <p:cNvPr id="571" name="Google Shape;571;p4"/>
            <p:cNvSpPr/>
            <p:nvPr/>
          </p:nvSpPr>
          <p:spPr>
            <a:xfrm rot="8999237">
              <a:off x="7645946" y="3665371"/>
              <a:ext cx="355946" cy="77109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4"/>
            <p:cNvSpPr/>
            <p:nvPr/>
          </p:nvSpPr>
          <p:spPr>
            <a:xfrm rot="8999189">
              <a:off x="7595913" y="3677838"/>
              <a:ext cx="311019" cy="404312"/>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
            <p:cNvSpPr/>
            <p:nvPr/>
          </p:nvSpPr>
          <p:spPr>
            <a:xfrm rot="8999189">
              <a:off x="7741158" y="4020154"/>
              <a:ext cx="309810" cy="404070"/>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4" name="Google Shape;574;p4"/>
          <p:cNvGrpSpPr/>
          <p:nvPr/>
        </p:nvGrpSpPr>
        <p:grpSpPr>
          <a:xfrm>
            <a:off x="7632326" y="2652584"/>
            <a:ext cx="798456" cy="796946"/>
            <a:chOff x="7632326" y="2652584"/>
            <a:chExt cx="798456" cy="796946"/>
          </a:xfrm>
        </p:grpSpPr>
        <p:sp>
          <p:nvSpPr>
            <p:cNvPr id="575" name="Google Shape;575;p4"/>
            <p:cNvSpPr/>
            <p:nvPr/>
          </p:nvSpPr>
          <p:spPr>
            <a:xfrm rot="2700000">
              <a:off x="7853624" y="266550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
            <p:cNvSpPr/>
            <p:nvPr/>
          </p:nvSpPr>
          <p:spPr>
            <a:xfrm rot="2700000">
              <a:off x="7729724" y="2963116"/>
              <a:ext cx="311018" cy="404312"/>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
            <p:cNvSpPr/>
            <p:nvPr/>
          </p:nvSpPr>
          <p:spPr>
            <a:xfrm rot="2700000">
              <a:off x="8023482" y="2735026"/>
              <a:ext cx="309810" cy="404070"/>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8" name="Google Shape;578;p4"/>
          <p:cNvSpPr/>
          <p:nvPr/>
        </p:nvSpPr>
        <p:spPr>
          <a:xfrm>
            <a:off x="5261325" y="767600"/>
            <a:ext cx="1804140" cy="1804140"/>
          </a:xfrm>
          <a:custGeom>
            <a:rect b="b" l="l" r="r" t="t"/>
            <a:pathLst>
              <a:path extrusionOk="0" h="33376" w="33376">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9" name="Google Shape;579;p4"/>
          <p:cNvGrpSpPr/>
          <p:nvPr/>
        </p:nvGrpSpPr>
        <p:grpSpPr>
          <a:xfrm>
            <a:off x="5325845" y="1436688"/>
            <a:ext cx="1804165" cy="2802176"/>
            <a:chOff x="5325845" y="1436688"/>
            <a:chExt cx="1804165" cy="2802176"/>
          </a:xfrm>
        </p:grpSpPr>
        <p:sp>
          <p:nvSpPr>
            <p:cNvPr id="580" name="Google Shape;580;p4"/>
            <p:cNvSpPr/>
            <p:nvPr/>
          </p:nvSpPr>
          <p:spPr>
            <a:xfrm>
              <a:off x="5325850" y="1436688"/>
              <a:ext cx="1804140" cy="2802176"/>
            </a:xfrm>
            <a:custGeom>
              <a:rect b="b" l="l" r="r" t="t"/>
              <a:pathLst>
                <a:path extrusionOk="0" h="60663" w="39057">
                  <a:moveTo>
                    <a:pt x="27405" y="0"/>
                  </a:moveTo>
                  <a:cubicBezTo>
                    <a:pt x="27247" y="0"/>
                    <a:pt x="27087" y="12"/>
                    <a:pt x="26926" y="36"/>
                  </a:cubicBezTo>
                  <a:lnTo>
                    <a:pt x="14959" y="2019"/>
                  </a:lnTo>
                  <a:lnTo>
                    <a:pt x="2927" y="3971"/>
                  </a:lnTo>
                  <a:cubicBezTo>
                    <a:pt x="1171" y="4231"/>
                    <a:pt x="0" y="5889"/>
                    <a:pt x="260" y="7710"/>
                  </a:cubicBezTo>
                  <a:lnTo>
                    <a:pt x="8390" y="57888"/>
                  </a:lnTo>
                  <a:cubicBezTo>
                    <a:pt x="8654" y="59500"/>
                    <a:pt x="10000" y="60662"/>
                    <a:pt x="11549" y="60662"/>
                  </a:cubicBezTo>
                  <a:cubicBezTo>
                    <a:pt x="11719" y="60662"/>
                    <a:pt x="11891" y="60648"/>
                    <a:pt x="12065" y="60620"/>
                  </a:cubicBezTo>
                  <a:lnTo>
                    <a:pt x="24097" y="58668"/>
                  </a:lnTo>
                  <a:lnTo>
                    <a:pt x="36130" y="56717"/>
                  </a:lnTo>
                  <a:cubicBezTo>
                    <a:pt x="37886" y="56425"/>
                    <a:pt x="39056" y="54766"/>
                    <a:pt x="38764" y="52977"/>
                  </a:cubicBezTo>
                  <a:lnTo>
                    <a:pt x="30634" y="2767"/>
                  </a:lnTo>
                  <a:cubicBezTo>
                    <a:pt x="30368" y="1142"/>
                    <a:pt x="28974" y="0"/>
                    <a:pt x="27405"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392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1" name="Google Shape;581;p4"/>
            <p:cNvGrpSpPr/>
            <p:nvPr/>
          </p:nvGrpSpPr>
          <p:grpSpPr>
            <a:xfrm>
              <a:off x="5325845" y="1440168"/>
              <a:ext cx="1804165" cy="2795199"/>
              <a:chOff x="4754275" y="1204200"/>
              <a:chExt cx="978875" cy="1516575"/>
            </a:xfrm>
          </p:grpSpPr>
          <p:sp>
            <p:nvSpPr>
              <p:cNvPr id="582" name="Google Shape;582;p4"/>
              <p:cNvSpPr/>
              <p:nvPr/>
            </p:nvSpPr>
            <p:spPr>
              <a:xfrm>
                <a:off x="5129075" y="1204200"/>
                <a:ext cx="604075" cy="1466725"/>
              </a:xfrm>
              <a:custGeom>
                <a:rect b="b" l="l" r="r" t="t"/>
                <a:pathLst>
                  <a:path extrusionOk="0" h="58669" w="24163">
                    <a:moveTo>
                      <a:pt x="12510" y="0"/>
                    </a:moveTo>
                    <a:cubicBezTo>
                      <a:pt x="12353" y="0"/>
                      <a:pt x="12193" y="12"/>
                      <a:pt x="12032" y="36"/>
                    </a:cubicBezTo>
                    <a:lnTo>
                      <a:pt x="0" y="1987"/>
                    </a:lnTo>
                    <a:lnTo>
                      <a:pt x="9203" y="58668"/>
                    </a:lnTo>
                    <a:lnTo>
                      <a:pt x="21235" y="56717"/>
                    </a:lnTo>
                    <a:cubicBezTo>
                      <a:pt x="22959" y="56424"/>
                      <a:pt x="24162" y="54766"/>
                      <a:pt x="23870" y="52977"/>
                    </a:cubicBezTo>
                    <a:lnTo>
                      <a:pt x="15740" y="2767"/>
                    </a:lnTo>
                    <a:cubicBezTo>
                      <a:pt x="15474" y="1142"/>
                      <a:pt x="14080" y="0"/>
                      <a:pt x="125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
              <p:cNvSpPr/>
              <p:nvPr/>
            </p:nvSpPr>
            <p:spPr>
              <a:xfrm>
                <a:off x="4754275" y="1253850"/>
                <a:ext cx="604075" cy="1466925"/>
              </a:xfrm>
              <a:custGeom>
                <a:rect b="b" l="l" r="r" t="t"/>
                <a:pathLst>
                  <a:path extrusionOk="0" h="58677" w="24163">
                    <a:moveTo>
                      <a:pt x="14992" y="1"/>
                    </a:moveTo>
                    <a:lnTo>
                      <a:pt x="2927" y="1952"/>
                    </a:lnTo>
                    <a:cubicBezTo>
                      <a:pt x="1171" y="2245"/>
                      <a:pt x="1" y="3903"/>
                      <a:pt x="293" y="5692"/>
                    </a:cubicBezTo>
                    <a:lnTo>
                      <a:pt x="8423" y="55902"/>
                    </a:lnTo>
                    <a:cubicBezTo>
                      <a:pt x="8687" y="57514"/>
                      <a:pt x="10060" y="58676"/>
                      <a:pt x="11614" y="58676"/>
                    </a:cubicBezTo>
                    <a:cubicBezTo>
                      <a:pt x="11784" y="58676"/>
                      <a:pt x="11957" y="58662"/>
                      <a:pt x="12130" y="58633"/>
                    </a:cubicBezTo>
                    <a:lnTo>
                      <a:pt x="24163" y="56682"/>
                    </a:lnTo>
                    <a:lnTo>
                      <a:pt x="1499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
              <p:cNvSpPr/>
              <p:nvPr/>
            </p:nvSpPr>
            <p:spPr>
              <a:xfrm>
                <a:off x="5238825" y="1320050"/>
                <a:ext cx="222775" cy="206675"/>
              </a:xfrm>
              <a:custGeom>
                <a:rect b="b" l="l" r="r" t="t"/>
                <a:pathLst>
                  <a:path extrusionOk="0" h="8267" w="8911">
                    <a:moveTo>
                      <a:pt x="4466" y="0"/>
                    </a:moveTo>
                    <a:cubicBezTo>
                      <a:pt x="4248" y="0"/>
                      <a:pt x="4028" y="17"/>
                      <a:pt x="3805" y="52"/>
                    </a:cubicBezTo>
                    <a:cubicBezTo>
                      <a:pt x="1561" y="410"/>
                      <a:pt x="0" y="2523"/>
                      <a:pt x="390" y="4800"/>
                    </a:cubicBezTo>
                    <a:cubicBezTo>
                      <a:pt x="713" y="6824"/>
                      <a:pt x="2465" y="8266"/>
                      <a:pt x="4477" y="8266"/>
                    </a:cubicBezTo>
                    <a:cubicBezTo>
                      <a:pt x="4695" y="8266"/>
                      <a:pt x="4916" y="8249"/>
                      <a:pt x="5138" y="8214"/>
                    </a:cubicBezTo>
                    <a:cubicBezTo>
                      <a:pt x="7382" y="7857"/>
                      <a:pt x="8911" y="5710"/>
                      <a:pt x="8553" y="3467"/>
                    </a:cubicBezTo>
                    <a:cubicBezTo>
                      <a:pt x="8201" y="1442"/>
                      <a:pt x="6472" y="0"/>
                      <a:pt x="446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
              <p:cNvSpPr/>
              <p:nvPr/>
            </p:nvSpPr>
            <p:spPr>
              <a:xfrm>
                <a:off x="5274600" y="1573700"/>
                <a:ext cx="234150" cy="207475"/>
              </a:xfrm>
              <a:custGeom>
                <a:rect b="b" l="l" r="r" t="t"/>
                <a:pathLst>
                  <a:path extrusionOk="0" h="8299" w="9366">
                    <a:moveTo>
                      <a:pt x="4688" y="1"/>
                    </a:moveTo>
                    <a:cubicBezTo>
                      <a:pt x="2991" y="1"/>
                      <a:pt x="1394" y="1065"/>
                      <a:pt x="781" y="2751"/>
                    </a:cubicBezTo>
                    <a:cubicBezTo>
                      <a:pt x="0" y="4897"/>
                      <a:pt x="1138" y="7271"/>
                      <a:pt x="3285" y="8052"/>
                    </a:cubicBezTo>
                    <a:cubicBezTo>
                      <a:pt x="3745" y="8219"/>
                      <a:pt x="4216" y="8298"/>
                      <a:pt x="4681" y="8298"/>
                    </a:cubicBezTo>
                    <a:cubicBezTo>
                      <a:pt x="6386" y="8298"/>
                      <a:pt x="7998" y="7234"/>
                      <a:pt x="8585" y="5548"/>
                    </a:cubicBezTo>
                    <a:cubicBezTo>
                      <a:pt x="9366" y="3402"/>
                      <a:pt x="8260" y="1028"/>
                      <a:pt x="6081" y="247"/>
                    </a:cubicBezTo>
                    <a:cubicBezTo>
                      <a:pt x="5621" y="80"/>
                      <a:pt x="5151" y="1"/>
                      <a:pt x="468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
              <p:cNvSpPr/>
              <p:nvPr/>
            </p:nvSpPr>
            <p:spPr>
              <a:xfrm>
                <a:off x="5321750" y="1828975"/>
                <a:ext cx="221975" cy="206875"/>
              </a:xfrm>
              <a:custGeom>
                <a:rect b="b" l="l" r="r" t="t"/>
                <a:pathLst>
                  <a:path extrusionOk="0" h="8275" w="8879">
                    <a:moveTo>
                      <a:pt x="4434" y="0"/>
                    </a:moveTo>
                    <a:cubicBezTo>
                      <a:pt x="4216" y="0"/>
                      <a:pt x="3995" y="17"/>
                      <a:pt x="3773" y="52"/>
                    </a:cubicBezTo>
                    <a:cubicBezTo>
                      <a:pt x="1529" y="410"/>
                      <a:pt x="0" y="2524"/>
                      <a:pt x="358" y="4800"/>
                    </a:cubicBezTo>
                    <a:cubicBezTo>
                      <a:pt x="679" y="6812"/>
                      <a:pt x="2411" y="8274"/>
                      <a:pt x="4406" y="8274"/>
                    </a:cubicBezTo>
                    <a:cubicBezTo>
                      <a:pt x="4636" y="8274"/>
                      <a:pt x="4870" y="8255"/>
                      <a:pt x="5106" y="8215"/>
                    </a:cubicBezTo>
                    <a:cubicBezTo>
                      <a:pt x="7350" y="7857"/>
                      <a:pt x="8878" y="5711"/>
                      <a:pt x="8520" y="3467"/>
                    </a:cubicBezTo>
                    <a:cubicBezTo>
                      <a:pt x="8198" y="1442"/>
                      <a:pt x="6446" y="0"/>
                      <a:pt x="44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
              <p:cNvSpPr/>
              <p:nvPr/>
            </p:nvSpPr>
            <p:spPr>
              <a:xfrm>
                <a:off x="5362400" y="2083225"/>
                <a:ext cx="223600" cy="206900"/>
              </a:xfrm>
              <a:custGeom>
                <a:rect b="b" l="l" r="r" t="t"/>
                <a:pathLst>
                  <a:path extrusionOk="0" h="8276" w="8944">
                    <a:moveTo>
                      <a:pt x="4472" y="1"/>
                    </a:moveTo>
                    <a:cubicBezTo>
                      <a:pt x="4242" y="1"/>
                      <a:pt x="4008" y="20"/>
                      <a:pt x="3773" y="61"/>
                    </a:cubicBezTo>
                    <a:cubicBezTo>
                      <a:pt x="1529" y="418"/>
                      <a:pt x="0" y="2532"/>
                      <a:pt x="358" y="4809"/>
                    </a:cubicBezTo>
                    <a:cubicBezTo>
                      <a:pt x="681" y="6833"/>
                      <a:pt x="2433" y="8275"/>
                      <a:pt x="4444" y="8275"/>
                    </a:cubicBezTo>
                    <a:cubicBezTo>
                      <a:pt x="4662" y="8275"/>
                      <a:pt x="4883" y="8258"/>
                      <a:pt x="5106" y="8223"/>
                    </a:cubicBezTo>
                    <a:cubicBezTo>
                      <a:pt x="7382" y="7865"/>
                      <a:pt x="8943" y="5687"/>
                      <a:pt x="8520" y="3475"/>
                    </a:cubicBezTo>
                    <a:cubicBezTo>
                      <a:pt x="8200" y="1464"/>
                      <a:pt x="6468" y="1"/>
                      <a:pt x="44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
              <p:cNvSpPr/>
              <p:nvPr/>
            </p:nvSpPr>
            <p:spPr>
              <a:xfrm>
                <a:off x="5403850" y="2337075"/>
                <a:ext cx="222800" cy="206900"/>
              </a:xfrm>
              <a:custGeom>
                <a:rect b="b" l="l" r="r" t="t"/>
                <a:pathLst>
                  <a:path extrusionOk="0" h="8276" w="8912">
                    <a:moveTo>
                      <a:pt x="4435" y="1"/>
                    </a:moveTo>
                    <a:cubicBezTo>
                      <a:pt x="4217" y="1"/>
                      <a:pt x="3996" y="18"/>
                      <a:pt x="3773" y="53"/>
                    </a:cubicBezTo>
                    <a:cubicBezTo>
                      <a:pt x="1529" y="411"/>
                      <a:pt x="1" y="2524"/>
                      <a:pt x="358" y="4801"/>
                    </a:cubicBezTo>
                    <a:cubicBezTo>
                      <a:pt x="679" y="6812"/>
                      <a:pt x="2411" y="8275"/>
                      <a:pt x="4407" y="8275"/>
                    </a:cubicBezTo>
                    <a:cubicBezTo>
                      <a:pt x="4637" y="8275"/>
                      <a:pt x="4871" y="8256"/>
                      <a:pt x="5106" y="8215"/>
                    </a:cubicBezTo>
                    <a:cubicBezTo>
                      <a:pt x="7350" y="7857"/>
                      <a:pt x="8911" y="5744"/>
                      <a:pt x="8521" y="3467"/>
                    </a:cubicBezTo>
                    <a:cubicBezTo>
                      <a:pt x="8198" y="1443"/>
                      <a:pt x="6446" y="1"/>
                      <a:pt x="44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
              <p:cNvSpPr/>
              <p:nvPr/>
            </p:nvSpPr>
            <p:spPr>
              <a:xfrm>
                <a:off x="4859150" y="1381825"/>
                <a:ext cx="222775" cy="206875"/>
              </a:xfrm>
              <a:custGeom>
                <a:rect b="b" l="l" r="r" t="t"/>
                <a:pathLst>
                  <a:path extrusionOk="0" h="8275" w="8911">
                    <a:moveTo>
                      <a:pt x="4435" y="1"/>
                    </a:moveTo>
                    <a:cubicBezTo>
                      <a:pt x="4217" y="1"/>
                      <a:pt x="3995" y="17"/>
                      <a:pt x="3773" y="52"/>
                    </a:cubicBezTo>
                    <a:cubicBezTo>
                      <a:pt x="1529" y="410"/>
                      <a:pt x="1" y="2524"/>
                      <a:pt x="358" y="4800"/>
                    </a:cubicBezTo>
                    <a:cubicBezTo>
                      <a:pt x="679" y="6812"/>
                      <a:pt x="2411" y="8275"/>
                      <a:pt x="4406" y="8275"/>
                    </a:cubicBezTo>
                    <a:cubicBezTo>
                      <a:pt x="4637" y="8275"/>
                      <a:pt x="4871" y="8255"/>
                      <a:pt x="5106" y="8215"/>
                    </a:cubicBezTo>
                    <a:cubicBezTo>
                      <a:pt x="7350" y="7857"/>
                      <a:pt x="8911" y="5711"/>
                      <a:pt x="8521" y="3467"/>
                    </a:cubicBezTo>
                    <a:cubicBezTo>
                      <a:pt x="8198" y="1443"/>
                      <a:pt x="6446" y="1"/>
                      <a:pt x="44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
              <p:cNvSpPr/>
              <p:nvPr/>
            </p:nvSpPr>
            <p:spPr>
              <a:xfrm>
                <a:off x="4899800" y="1635500"/>
                <a:ext cx="222775" cy="207475"/>
              </a:xfrm>
              <a:custGeom>
                <a:rect b="b" l="l" r="r" t="t"/>
                <a:pathLst>
                  <a:path extrusionOk="0" h="8299" w="8911">
                    <a:moveTo>
                      <a:pt x="4424" y="0"/>
                    </a:moveTo>
                    <a:cubicBezTo>
                      <a:pt x="4209" y="0"/>
                      <a:pt x="3992" y="17"/>
                      <a:pt x="3773" y="52"/>
                    </a:cubicBezTo>
                    <a:cubicBezTo>
                      <a:pt x="1529" y="442"/>
                      <a:pt x="1" y="2588"/>
                      <a:pt x="358" y="4832"/>
                    </a:cubicBezTo>
                    <a:cubicBezTo>
                      <a:pt x="681" y="6856"/>
                      <a:pt x="2433" y="8298"/>
                      <a:pt x="4444" y="8298"/>
                    </a:cubicBezTo>
                    <a:cubicBezTo>
                      <a:pt x="4662" y="8298"/>
                      <a:pt x="4884" y="8281"/>
                      <a:pt x="5106" y="8246"/>
                    </a:cubicBezTo>
                    <a:cubicBezTo>
                      <a:pt x="7383" y="7889"/>
                      <a:pt x="8911" y="5710"/>
                      <a:pt x="8521" y="3499"/>
                    </a:cubicBezTo>
                    <a:cubicBezTo>
                      <a:pt x="8197" y="1471"/>
                      <a:pt x="6440" y="0"/>
                      <a:pt x="442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
              <p:cNvSpPr/>
              <p:nvPr/>
            </p:nvSpPr>
            <p:spPr>
              <a:xfrm>
                <a:off x="4941275" y="1889950"/>
                <a:ext cx="222775" cy="206875"/>
              </a:xfrm>
              <a:custGeom>
                <a:rect b="b" l="l" r="r" t="t"/>
                <a:pathLst>
                  <a:path extrusionOk="0" h="8275" w="8911">
                    <a:moveTo>
                      <a:pt x="4434" y="0"/>
                    </a:moveTo>
                    <a:cubicBezTo>
                      <a:pt x="4216" y="0"/>
                      <a:pt x="3995" y="17"/>
                      <a:pt x="3772" y="52"/>
                    </a:cubicBezTo>
                    <a:cubicBezTo>
                      <a:pt x="1561" y="410"/>
                      <a:pt x="0" y="2524"/>
                      <a:pt x="358" y="4800"/>
                    </a:cubicBezTo>
                    <a:cubicBezTo>
                      <a:pt x="708" y="6812"/>
                      <a:pt x="2417" y="8274"/>
                      <a:pt x="4430" y="8274"/>
                    </a:cubicBezTo>
                    <a:cubicBezTo>
                      <a:pt x="4663" y="8274"/>
                      <a:pt x="4899" y="8255"/>
                      <a:pt x="5138" y="8214"/>
                    </a:cubicBezTo>
                    <a:cubicBezTo>
                      <a:pt x="7350" y="7857"/>
                      <a:pt x="8910" y="5743"/>
                      <a:pt x="8520" y="3467"/>
                    </a:cubicBezTo>
                    <a:cubicBezTo>
                      <a:pt x="8197" y="1442"/>
                      <a:pt x="6445" y="0"/>
                      <a:pt x="44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
              <p:cNvSpPr/>
              <p:nvPr/>
            </p:nvSpPr>
            <p:spPr>
              <a:xfrm>
                <a:off x="4981925" y="2145225"/>
                <a:ext cx="223575" cy="206675"/>
              </a:xfrm>
              <a:custGeom>
                <a:rect b="b" l="l" r="r" t="t"/>
                <a:pathLst>
                  <a:path extrusionOk="0" h="8267" w="8943">
                    <a:moveTo>
                      <a:pt x="4434" y="0"/>
                    </a:moveTo>
                    <a:cubicBezTo>
                      <a:pt x="4216" y="0"/>
                      <a:pt x="3995" y="17"/>
                      <a:pt x="3772" y="52"/>
                    </a:cubicBezTo>
                    <a:cubicBezTo>
                      <a:pt x="1561" y="410"/>
                      <a:pt x="0" y="2524"/>
                      <a:pt x="358" y="4800"/>
                    </a:cubicBezTo>
                    <a:cubicBezTo>
                      <a:pt x="710" y="6824"/>
                      <a:pt x="2438" y="8267"/>
                      <a:pt x="4469" y="8267"/>
                    </a:cubicBezTo>
                    <a:cubicBezTo>
                      <a:pt x="4689" y="8267"/>
                      <a:pt x="4912" y="8250"/>
                      <a:pt x="5138" y="8215"/>
                    </a:cubicBezTo>
                    <a:cubicBezTo>
                      <a:pt x="7415" y="7857"/>
                      <a:pt x="8943" y="5678"/>
                      <a:pt x="8520" y="3467"/>
                    </a:cubicBezTo>
                    <a:cubicBezTo>
                      <a:pt x="8197" y="1442"/>
                      <a:pt x="6445" y="0"/>
                      <a:pt x="44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
              <p:cNvSpPr/>
              <p:nvPr/>
            </p:nvSpPr>
            <p:spPr>
              <a:xfrm>
                <a:off x="5023375" y="2398900"/>
                <a:ext cx="222775" cy="207450"/>
              </a:xfrm>
              <a:custGeom>
                <a:rect b="b" l="l" r="r" t="t"/>
                <a:pathLst>
                  <a:path extrusionOk="0" h="8298" w="8911">
                    <a:moveTo>
                      <a:pt x="4457" y="0"/>
                    </a:moveTo>
                    <a:cubicBezTo>
                      <a:pt x="4242" y="0"/>
                      <a:pt x="4025" y="17"/>
                      <a:pt x="3805" y="51"/>
                    </a:cubicBezTo>
                    <a:cubicBezTo>
                      <a:pt x="1561" y="409"/>
                      <a:pt x="1" y="2555"/>
                      <a:pt x="391" y="4832"/>
                    </a:cubicBezTo>
                    <a:cubicBezTo>
                      <a:pt x="714" y="6830"/>
                      <a:pt x="2472" y="8297"/>
                      <a:pt x="4487" y="8297"/>
                    </a:cubicBezTo>
                    <a:cubicBezTo>
                      <a:pt x="4702" y="8297"/>
                      <a:pt x="4919" y="8281"/>
                      <a:pt x="5139" y="8246"/>
                    </a:cubicBezTo>
                    <a:cubicBezTo>
                      <a:pt x="7383" y="7856"/>
                      <a:pt x="8911" y="5710"/>
                      <a:pt x="8553" y="3466"/>
                    </a:cubicBezTo>
                    <a:cubicBezTo>
                      <a:pt x="8230" y="1467"/>
                      <a:pt x="6472" y="0"/>
                      <a:pt x="44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
              <p:cNvSpPr/>
              <p:nvPr/>
            </p:nvSpPr>
            <p:spPr>
              <a:xfrm>
                <a:off x="4921750" y="1418075"/>
                <a:ext cx="136600" cy="148400"/>
              </a:xfrm>
              <a:custGeom>
                <a:rect b="b" l="l" r="r" t="t"/>
                <a:pathLst>
                  <a:path extrusionOk="0" h="5936" w="5464">
                    <a:moveTo>
                      <a:pt x="3870" y="1"/>
                    </a:moveTo>
                    <a:lnTo>
                      <a:pt x="1" y="5301"/>
                    </a:lnTo>
                    <a:cubicBezTo>
                      <a:pt x="572" y="5691"/>
                      <a:pt x="1226" y="5935"/>
                      <a:pt x="1913" y="5935"/>
                    </a:cubicBezTo>
                    <a:cubicBezTo>
                      <a:pt x="2087" y="5935"/>
                      <a:pt x="2262" y="5920"/>
                      <a:pt x="2440" y="5887"/>
                    </a:cubicBezTo>
                    <a:cubicBezTo>
                      <a:pt x="4228" y="5594"/>
                      <a:pt x="5464" y="3903"/>
                      <a:pt x="5171" y="2115"/>
                    </a:cubicBezTo>
                    <a:cubicBezTo>
                      <a:pt x="5041" y="1237"/>
                      <a:pt x="4521" y="489"/>
                      <a:pt x="38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
              <p:cNvSpPr/>
              <p:nvPr/>
            </p:nvSpPr>
            <p:spPr>
              <a:xfrm>
                <a:off x="4881100" y="1402550"/>
                <a:ext cx="137425" cy="149700"/>
              </a:xfrm>
              <a:custGeom>
                <a:rect b="b" l="l" r="r" t="t"/>
                <a:pathLst>
                  <a:path extrusionOk="0" h="5988" w="5497">
                    <a:moveTo>
                      <a:pt x="3514" y="1"/>
                    </a:moveTo>
                    <a:cubicBezTo>
                      <a:pt x="3351" y="1"/>
                      <a:pt x="3187" y="12"/>
                      <a:pt x="3025" y="36"/>
                    </a:cubicBezTo>
                    <a:cubicBezTo>
                      <a:pt x="1236" y="329"/>
                      <a:pt x="1" y="2020"/>
                      <a:pt x="293" y="3809"/>
                    </a:cubicBezTo>
                    <a:cubicBezTo>
                      <a:pt x="456" y="4719"/>
                      <a:pt x="944" y="5467"/>
                      <a:pt x="1627" y="5987"/>
                    </a:cubicBezTo>
                    <a:lnTo>
                      <a:pt x="5496" y="654"/>
                    </a:lnTo>
                    <a:cubicBezTo>
                      <a:pt x="4940" y="230"/>
                      <a:pt x="4232" y="1"/>
                      <a:pt x="3514"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
              <p:cNvSpPr/>
              <p:nvPr/>
            </p:nvSpPr>
            <p:spPr>
              <a:xfrm>
                <a:off x="4962400" y="1672550"/>
                <a:ext cx="136600" cy="149200"/>
              </a:xfrm>
              <a:custGeom>
                <a:rect b="b" l="l" r="r" t="t"/>
                <a:pathLst>
                  <a:path extrusionOk="0" h="5968" w="5464">
                    <a:moveTo>
                      <a:pt x="3870" y="0"/>
                    </a:moveTo>
                    <a:lnTo>
                      <a:pt x="1" y="5334"/>
                    </a:lnTo>
                    <a:cubicBezTo>
                      <a:pt x="572" y="5723"/>
                      <a:pt x="1226" y="5967"/>
                      <a:pt x="1913" y="5967"/>
                    </a:cubicBezTo>
                    <a:cubicBezTo>
                      <a:pt x="2087" y="5967"/>
                      <a:pt x="2262" y="5952"/>
                      <a:pt x="2440" y="5919"/>
                    </a:cubicBezTo>
                    <a:cubicBezTo>
                      <a:pt x="4228" y="5626"/>
                      <a:pt x="5464" y="3903"/>
                      <a:pt x="5171" y="2114"/>
                    </a:cubicBezTo>
                    <a:cubicBezTo>
                      <a:pt x="5041" y="1236"/>
                      <a:pt x="4553" y="488"/>
                      <a:pt x="387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
              <p:cNvSpPr/>
              <p:nvPr/>
            </p:nvSpPr>
            <p:spPr>
              <a:xfrm>
                <a:off x="4923375" y="1657000"/>
                <a:ext cx="136600" cy="148900"/>
              </a:xfrm>
              <a:custGeom>
                <a:rect b="b" l="l" r="r" t="t"/>
                <a:pathLst>
                  <a:path extrusionOk="0" h="5956" w="5464">
                    <a:moveTo>
                      <a:pt x="3495" y="1"/>
                    </a:moveTo>
                    <a:cubicBezTo>
                      <a:pt x="3330" y="1"/>
                      <a:pt x="3162" y="13"/>
                      <a:pt x="2992" y="37"/>
                    </a:cubicBezTo>
                    <a:cubicBezTo>
                      <a:pt x="1204" y="297"/>
                      <a:pt x="1" y="2021"/>
                      <a:pt x="261" y="3809"/>
                    </a:cubicBezTo>
                    <a:cubicBezTo>
                      <a:pt x="423" y="4687"/>
                      <a:pt x="911" y="5468"/>
                      <a:pt x="1627" y="5956"/>
                    </a:cubicBezTo>
                    <a:lnTo>
                      <a:pt x="5464" y="622"/>
                    </a:lnTo>
                    <a:cubicBezTo>
                      <a:pt x="4882" y="226"/>
                      <a:pt x="4214" y="1"/>
                      <a:pt x="3495"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4"/>
              <p:cNvSpPr/>
              <p:nvPr/>
            </p:nvSpPr>
            <p:spPr>
              <a:xfrm>
                <a:off x="5004675" y="1927000"/>
                <a:ext cx="135800" cy="148500"/>
              </a:xfrm>
              <a:custGeom>
                <a:rect b="b" l="l" r="r" t="t"/>
                <a:pathLst>
                  <a:path extrusionOk="0" h="5940" w="5432">
                    <a:moveTo>
                      <a:pt x="3838" y="1"/>
                    </a:moveTo>
                    <a:lnTo>
                      <a:pt x="1" y="5334"/>
                    </a:lnTo>
                    <a:cubicBezTo>
                      <a:pt x="536" y="5717"/>
                      <a:pt x="1171" y="5939"/>
                      <a:pt x="1859" y="5939"/>
                    </a:cubicBezTo>
                    <a:cubicBezTo>
                      <a:pt x="2049" y="5939"/>
                      <a:pt x="2243" y="5922"/>
                      <a:pt x="2440" y="5887"/>
                    </a:cubicBezTo>
                    <a:cubicBezTo>
                      <a:pt x="4228" y="5594"/>
                      <a:pt x="5431" y="3903"/>
                      <a:pt x="5139" y="2115"/>
                    </a:cubicBezTo>
                    <a:cubicBezTo>
                      <a:pt x="5041" y="1269"/>
                      <a:pt x="4488" y="489"/>
                      <a:pt x="383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
              <p:cNvSpPr/>
              <p:nvPr/>
            </p:nvSpPr>
            <p:spPr>
              <a:xfrm>
                <a:off x="4964025" y="1911175"/>
                <a:ext cx="136600" cy="150000"/>
              </a:xfrm>
              <a:custGeom>
                <a:rect b="b" l="l" r="r" t="t"/>
                <a:pathLst>
                  <a:path extrusionOk="0" h="6000" w="5464">
                    <a:moveTo>
                      <a:pt x="3534" y="0"/>
                    </a:moveTo>
                    <a:cubicBezTo>
                      <a:pt x="3355" y="0"/>
                      <a:pt x="3175" y="16"/>
                      <a:pt x="2992" y="49"/>
                    </a:cubicBezTo>
                    <a:cubicBezTo>
                      <a:pt x="1204" y="341"/>
                      <a:pt x="1" y="2065"/>
                      <a:pt x="261" y="3853"/>
                    </a:cubicBezTo>
                    <a:cubicBezTo>
                      <a:pt x="423" y="4731"/>
                      <a:pt x="911" y="5512"/>
                      <a:pt x="1627" y="6000"/>
                    </a:cubicBezTo>
                    <a:lnTo>
                      <a:pt x="5464" y="666"/>
                    </a:lnTo>
                    <a:cubicBezTo>
                      <a:pt x="4918" y="250"/>
                      <a:pt x="4246" y="0"/>
                      <a:pt x="3534"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
              <p:cNvSpPr/>
              <p:nvPr/>
            </p:nvSpPr>
            <p:spPr>
              <a:xfrm>
                <a:off x="5045325" y="2180675"/>
                <a:ext cx="135800" cy="148800"/>
              </a:xfrm>
              <a:custGeom>
                <a:rect b="b" l="l" r="r" t="t"/>
                <a:pathLst>
                  <a:path extrusionOk="0" h="5952" w="5432">
                    <a:moveTo>
                      <a:pt x="3838" y="0"/>
                    </a:moveTo>
                    <a:lnTo>
                      <a:pt x="1" y="5333"/>
                    </a:lnTo>
                    <a:cubicBezTo>
                      <a:pt x="528" y="5710"/>
                      <a:pt x="1153" y="5951"/>
                      <a:pt x="1830" y="5951"/>
                    </a:cubicBezTo>
                    <a:cubicBezTo>
                      <a:pt x="2029" y="5951"/>
                      <a:pt x="2233" y="5930"/>
                      <a:pt x="2440" y="5886"/>
                    </a:cubicBezTo>
                    <a:cubicBezTo>
                      <a:pt x="4228" y="5626"/>
                      <a:pt x="5431" y="3902"/>
                      <a:pt x="5139" y="2114"/>
                    </a:cubicBezTo>
                    <a:cubicBezTo>
                      <a:pt x="5041" y="1268"/>
                      <a:pt x="4553" y="488"/>
                      <a:pt x="383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
              <p:cNvSpPr/>
              <p:nvPr/>
            </p:nvSpPr>
            <p:spPr>
              <a:xfrm>
                <a:off x="5005500" y="2165550"/>
                <a:ext cx="137400" cy="149275"/>
              </a:xfrm>
              <a:custGeom>
                <a:rect b="b" l="l" r="r" t="t"/>
                <a:pathLst>
                  <a:path extrusionOk="0" h="5971" w="5496">
                    <a:moveTo>
                      <a:pt x="3562" y="1"/>
                    </a:moveTo>
                    <a:cubicBezTo>
                      <a:pt x="3375" y="1"/>
                      <a:pt x="3185" y="18"/>
                      <a:pt x="2992" y="52"/>
                    </a:cubicBezTo>
                    <a:cubicBezTo>
                      <a:pt x="1203" y="345"/>
                      <a:pt x="0" y="2036"/>
                      <a:pt x="293" y="3824"/>
                    </a:cubicBezTo>
                    <a:cubicBezTo>
                      <a:pt x="455" y="4735"/>
                      <a:pt x="943" y="5483"/>
                      <a:pt x="1626" y="5971"/>
                    </a:cubicBezTo>
                    <a:lnTo>
                      <a:pt x="5496" y="670"/>
                    </a:lnTo>
                    <a:cubicBezTo>
                      <a:pt x="4907" y="234"/>
                      <a:pt x="4257" y="1"/>
                      <a:pt x="3562"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
              <p:cNvSpPr/>
              <p:nvPr/>
            </p:nvSpPr>
            <p:spPr>
              <a:xfrm>
                <a:off x="5086800" y="2435125"/>
                <a:ext cx="135775" cy="148400"/>
              </a:xfrm>
              <a:custGeom>
                <a:rect b="b" l="l" r="r" t="t"/>
                <a:pathLst>
                  <a:path extrusionOk="0" h="5936" w="5431">
                    <a:moveTo>
                      <a:pt x="3870" y="1"/>
                    </a:moveTo>
                    <a:lnTo>
                      <a:pt x="0" y="5334"/>
                    </a:lnTo>
                    <a:cubicBezTo>
                      <a:pt x="544" y="5696"/>
                      <a:pt x="1191" y="5935"/>
                      <a:pt x="1892" y="5935"/>
                    </a:cubicBezTo>
                    <a:cubicBezTo>
                      <a:pt x="2071" y="5935"/>
                      <a:pt x="2254" y="5920"/>
                      <a:pt x="2439" y="5887"/>
                    </a:cubicBezTo>
                    <a:cubicBezTo>
                      <a:pt x="4228" y="5594"/>
                      <a:pt x="5431" y="3903"/>
                      <a:pt x="5171" y="2114"/>
                    </a:cubicBezTo>
                    <a:cubicBezTo>
                      <a:pt x="5041" y="1269"/>
                      <a:pt x="4520" y="521"/>
                      <a:pt x="38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
              <p:cNvSpPr/>
              <p:nvPr/>
            </p:nvSpPr>
            <p:spPr>
              <a:xfrm>
                <a:off x="5046150" y="2419900"/>
                <a:ext cx="137400" cy="149400"/>
              </a:xfrm>
              <a:custGeom>
                <a:rect b="b" l="l" r="r" t="t"/>
                <a:pathLst>
                  <a:path extrusionOk="0" h="5976" w="5496">
                    <a:moveTo>
                      <a:pt x="3440" y="0"/>
                    </a:moveTo>
                    <a:cubicBezTo>
                      <a:pt x="3292" y="0"/>
                      <a:pt x="3142" y="8"/>
                      <a:pt x="2992" y="24"/>
                    </a:cubicBezTo>
                    <a:cubicBezTo>
                      <a:pt x="1203" y="317"/>
                      <a:pt x="0" y="2040"/>
                      <a:pt x="293" y="3829"/>
                    </a:cubicBezTo>
                    <a:cubicBezTo>
                      <a:pt x="455" y="4707"/>
                      <a:pt x="943" y="5488"/>
                      <a:pt x="1626" y="5975"/>
                    </a:cubicBezTo>
                    <a:lnTo>
                      <a:pt x="5496" y="642"/>
                    </a:lnTo>
                    <a:cubicBezTo>
                      <a:pt x="4899" y="208"/>
                      <a:pt x="4188" y="0"/>
                      <a:pt x="3440"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
              <p:cNvSpPr/>
              <p:nvPr/>
            </p:nvSpPr>
            <p:spPr>
              <a:xfrm>
                <a:off x="5302225" y="1357100"/>
                <a:ext cx="135800" cy="148400"/>
              </a:xfrm>
              <a:custGeom>
                <a:rect b="b" l="l" r="r" t="t"/>
                <a:pathLst>
                  <a:path extrusionOk="0" h="5936" w="5432">
                    <a:moveTo>
                      <a:pt x="3871" y="1"/>
                    </a:moveTo>
                    <a:lnTo>
                      <a:pt x="1" y="5301"/>
                    </a:lnTo>
                    <a:cubicBezTo>
                      <a:pt x="546" y="5691"/>
                      <a:pt x="1195" y="5935"/>
                      <a:pt x="1898" y="5935"/>
                    </a:cubicBezTo>
                    <a:cubicBezTo>
                      <a:pt x="2075" y="5935"/>
                      <a:pt x="2256" y="5920"/>
                      <a:pt x="2440" y="5887"/>
                    </a:cubicBezTo>
                    <a:cubicBezTo>
                      <a:pt x="4228" y="5594"/>
                      <a:pt x="5432" y="3903"/>
                      <a:pt x="5171" y="2115"/>
                    </a:cubicBezTo>
                    <a:cubicBezTo>
                      <a:pt x="5041" y="1204"/>
                      <a:pt x="4554" y="489"/>
                      <a:pt x="387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
              <p:cNvSpPr/>
              <p:nvPr/>
            </p:nvSpPr>
            <p:spPr>
              <a:xfrm>
                <a:off x="5262400" y="1341275"/>
                <a:ext cx="137425" cy="150000"/>
              </a:xfrm>
              <a:custGeom>
                <a:rect b="b" l="l" r="r" t="t"/>
                <a:pathLst>
                  <a:path extrusionOk="0" h="6000" w="5497">
                    <a:moveTo>
                      <a:pt x="3547" y="0"/>
                    </a:moveTo>
                    <a:cubicBezTo>
                      <a:pt x="3375" y="0"/>
                      <a:pt x="3200" y="16"/>
                      <a:pt x="3025" y="48"/>
                    </a:cubicBezTo>
                    <a:cubicBezTo>
                      <a:pt x="1236" y="341"/>
                      <a:pt x="0" y="2032"/>
                      <a:pt x="293" y="3821"/>
                    </a:cubicBezTo>
                    <a:cubicBezTo>
                      <a:pt x="456" y="4731"/>
                      <a:pt x="943" y="5479"/>
                      <a:pt x="1626" y="6000"/>
                    </a:cubicBezTo>
                    <a:lnTo>
                      <a:pt x="5496" y="666"/>
                    </a:lnTo>
                    <a:cubicBezTo>
                      <a:pt x="4898" y="250"/>
                      <a:pt x="4237" y="0"/>
                      <a:pt x="3547"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
              <p:cNvSpPr/>
              <p:nvPr/>
            </p:nvSpPr>
            <p:spPr>
              <a:xfrm>
                <a:off x="5342875" y="1610750"/>
                <a:ext cx="135800" cy="148475"/>
              </a:xfrm>
              <a:custGeom>
                <a:rect b="b" l="l" r="r" t="t"/>
                <a:pathLst>
                  <a:path extrusionOk="0" h="5939" w="5432">
                    <a:moveTo>
                      <a:pt x="3871" y="1"/>
                    </a:moveTo>
                    <a:lnTo>
                      <a:pt x="1" y="5334"/>
                    </a:lnTo>
                    <a:cubicBezTo>
                      <a:pt x="536" y="5716"/>
                      <a:pt x="1171" y="5939"/>
                      <a:pt x="1859" y="5939"/>
                    </a:cubicBezTo>
                    <a:cubicBezTo>
                      <a:pt x="2049" y="5939"/>
                      <a:pt x="2243" y="5922"/>
                      <a:pt x="2440" y="5887"/>
                    </a:cubicBezTo>
                    <a:cubicBezTo>
                      <a:pt x="4228" y="5627"/>
                      <a:pt x="5432" y="3903"/>
                      <a:pt x="5171" y="2115"/>
                    </a:cubicBezTo>
                    <a:cubicBezTo>
                      <a:pt x="5041" y="1269"/>
                      <a:pt x="4554" y="489"/>
                      <a:pt x="387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
              <p:cNvSpPr/>
              <p:nvPr/>
            </p:nvSpPr>
            <p:spPr>
              <a:xfrm>
                <a:off x="5303050" y="1595650"/>
                <a:ext cx="137425" cy="149275"/>
              </a:xfrm>
              <a:custGeom>
                <a:rect b="b" l="l" r="r" t="t"/>
                <a:pathLst>
                  <a:path extrusionOk="0" h="5971" w="5497">
                    <a:moveTo>
                      <a:pt x="3590" y="0"/>
                    </a:moveTo>
                    <a:cubicBezTo>
                      <a:pt x="3402" y="0"/>
                      <a:pt x="3213" y="17"/>
                      <a:pt x="3025" y="52"/>
                    </a:cubicBezTo>
                    <a:cubicBezTo>
                      <a:pt x="1236" y="312"/>
                      <a:pt x="0" y="2036"/>
                      <a:pt x="293" y="3824"/>
                    </a:cubicBezTo>
                    <a:cubicBezTo>
                      <a:pt x="456" y="4702"/>
                      <a:pt x="943" y="5483"/>
                      <a:pt x="1626" y="5971"/>
                    </a:cubicBezTo>
                    <a:lnTo>
                      <a:pt x="5496" y="637"/>
                    </a:lnTo>
                    <a:cubicBezTo>
                      <a:pt x="4959" y="228"/>
                      <a:pt x="4282" y="0"/>
                      <a:pt x="3590"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
              <p:cNvSpPr/>
              <p:nvPr/>
            </p:nvSpPr>
            <p:spPr>
              <a:xfrm>
                <a:off x="5384350" y="1865225"/>
                <a:ext cx="135800" cy="148375"/>
              </a:xfrm>
              <a:custGeom>
                <a:rect b="b" l="l" r="r" t="t"/>
                <a:pathLst>
                  <a:path extrusionOk="0" h="5935" w="5432">
                    <a:moveTo>
                      <a:pt x="3870" y="0"/>
                    </a:moveTo>
                    <a:lnTo>
                      <a:pt x="0" y="5301"/>
                    </a:lnTo>
                    <a:cubicBezTo>
                      <a:pt x="545" y="5691"/>
                      <a:pt x="1215" y="5935"/>
                      <a:pt x="1910" y="5935"/>
                    </a:cubicBezTo>
                    <a:cubicBezTo>
                      <a:pt x="2085" y="5935"/>
                      <a:pt x="2262" y="5919"/>
                      <a:pt x="2439" y="5887"/>
                    </a:cubicBezTo>
                    <a:cubicBezTo>
                      <a:pt x="4228" y="5594"/>
                      <a:pt x="5431" y="3870"/>
                      <a:pt x="5171" y="2114"/>
                    </a:cubicBezTo>
                    <a:cubicBezTo>
                      <a:pt x="5041" y="1236"/>
                      <a:pt x="4553" y="488"/>
                      <a:pt x="387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
              <p:cNvSpPr/>
              <p:nvPr/>
            </p:nvSpPr>
            <p:spPr>
              <a:xfrm>
                <a:off x="5344500" y="1849700"/>
                <a:ext cx="137425" cy="149700"/>
              </a:xfrm>
              <a:custGeom>
                <a:rect b="b" l="l" r="r" t="t"/>
                <a:pathLst>
                  <a:path extrusionOk="0" h="5988" w="5497">
                    <a:moveTo>
                      <a:pt x="3511" y="0"/>
                    </a:moveTo>
                    <a:cubicBezTo>
                      <a:pt x="3350" y="0"/>
                      <a:pt x="3188" y="12"/>
                      <a:pt x="3025" y="36"/>
                    </a:cubicBezTo>
                    <a:cubicBezTo>
                      <a:pt x="1237" y="329"/>
                      <a:pt x="1" y="2020"/>
                      <a:pt x="293" y="3808"/>
                    </a:cubicBezTo>
                    <a:cubicBezTo>
                      <a:pt x="456" y="4719"/>
                      <a:pt x="944" y="5499"/>
                      <a:pt x="1627" y="5987"/>
                    </a:cubicBezTo>
                    <a:lnTo>
                      <a:pt x="5497" y="654"/>
                    </a:lnTo>
                    <a:cubicBezTo>
                      <a:pt x="4914" y="230"/>
                      <a:pt x="4222" y="0"/>
                      <a:pt x="3511"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
              <p:cNvSpPr/>
              <p:nvPr/>
            </p:nvSpPr>
            <p:spPr>
              <a:xfrm>
                <a:off x="5425000" y="2119700"/>
                <a:ext cx="135800" cy="149200"/>
              </a:xfrm>
              <a:custGeom>
                <a:rect b="b" l="l" r="r" t="t"/>
                <a:pathLst>
                  <a:path extrusionOk="0" h="5968" w="5432">
                    <a:moveTo>
                      <a:pt x="3870" y="0"/>
                    </a:moveTo>
                    <a:lnTo>
                      <a:pt x="0" y="5333"/>
                    </a:lnTo>
                    <a:cubicBezTo>
                      <a:pt x="545" y="5723"/>
                      <a:pt x="1194" y="5967"/>
                      <a:pt x="1897" y="5967"/>
                    </a:cubicBezTo>
                    <a:cubicBezTo>
                      <a:pt x="2075" y="5967"/>
                      <a:pt x="2256" y="5951"/>
                      <a:pt x="2439" y="5919"/>
                    </a:cubicBezTo>
                    <a:cubicBezTo>
                      <a:pt x="4228" y="5626"/>
                      <a:pt x="5431" y="3902"/>
                      <a:pt x="5171" y="2114"/>
                    </a:cubicBezTo>
                    <a:cubicBezTo>
                      <a:pt x="5041" y="1236"/>
                      <a:pt x="4553" y="488"/>
                      <a:pt x="387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
              <p:cNvSpPr/>
              <p:nvPr/>
            </p:nvSpPr>
            <p:spPr>
              <a:xfrm>
                <a:off x="5385150" y="2104075"/>
                <a:ext cx="137425" cy="148975"/>
              </a:xfrm>
              <a:custGeom>
                <a:rect b="b" l="l" r="r" t="t"/>
                <a:pathLst>
                  <a:path extrusionOk="0" h="5959" w="5497">
                    <a:moveTo>
                      <a:pt x="3554" y="1"/>
                    </a:moveTo>
                    <a:cubicBezTo>
                      <a:pt x="3378" y="1"/>
                      <a:pt x="3201" y="14"/>
                      <a:pt x="3025" y="40"/>
                    </a:cubicBezTo>
                    <a:cubicBezTo>
                      <a:pt x="1237" y="300"/>
                      <a:pt x="1" y="2023"/>
                      <a:pt x="293" y="3812"/>
                    </a:cubicBezTo>
                    <a:cubicBezTo>
                      <a:pt x="456" y="4690"/>
                      <a:pt x="944" y="5470"/>
                      <a:pt x="1627" y="5958"/>
                    </a:cubicBezTo>
                    <a:lnTo>
                      <a:pt x="5497" y="625"/>
                    </a:lnTo>
                    <a:cubicBezTo>
                      <a:pt x="4950" y="209"/>
                      <a:pt x="4258" y="1"/>
                      <a:pt x="3554"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
              <p:cNvSpPr/>
              <p:nvPr/>
            </p:nvSpPr>
            <p:spPr>
              <a:xfrm>
                <a:off x="5466450" y="2374150"/>
                <a:ext cx="136625" cy="148400"/>
              </a:xfrm>
              <a:custGeom>
                <a:rect b="b" l="l" r="r" t="t"/>
                <a:pathLst>
                  <a:path extrusionOk="0" h="5936" w="5465">
                    <a:moveTo>
                      <a:pt x="3871" y="1"/>
                    </a:moveTo>
                    <a:lnTo>
                      <a:pt x="1" y="5334"/>
                    </a:lnTo>
                    <a:cubicBezTo>
                      <a:pt x="571" y="5697"/>
                      <a:pt x="1223" y="5935"/>
                      <a:pt x="1909" y="5935"/>
                    </a:cubicBezTo>
                    <a:cubicBezTo>
                      <a:pt x="2084" y="5935"/>
                      <a:pt x="2261" y="5920"/>
                      <a:pt x="2440" y="5887"/>
                    </a:cubicBezTo>
                    <a:cubicBezTo>
                      <a:pt x="4228" y="5594"/>
                      <a:pt x="5464" y="3903"/>
                      <a:pt x="5171" y="2114"/>
                    </a:cubicBezTo>
                    <a:cubicBezTo>
                      <a:pt x="5041" y="1269"/>
                      <a:pt x="4554" y="488"/>
                      <a:pt x="387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
              <p:cNvSpPr/>
              <p:nvPr/>
            </p:nvSpPr>
            <p:spPr>
              <a:xfrm>
                <a:off x="5427425" y="2358325"/>
                <a:ext cx="136625" cy="150000"/>
              </a:xfrm>
              <a:custGeom>
                <a:rect b="b" l="l" r="r" t="t"/>
                <a:pathLst>
                  <a:path extrusionOk="0" h="6000" w="5465">
                    <a:moveTo>
                      <a:pt x="3531" y="0"/>
                    </a:moveTo>
                    <a:cubicBezTo>
                      <a:pt x="3354" y="0"/>
                      <a:pt x="3175" y="16"/>
                      <a:pt x="2993" y="48"/>
                    </a:cubicBezTo>
                    <a:cubicBezTo>
                      <a:pt x="1204" y="341"/>
                      <a:pt x="1" y="2065"/>
                      <a:pt x="261" y="3853"/>
                    </a:cubicBezTo>
                    <a:cubicBezTo>
                      <a:pt x="424" y="4731"/>
                      <a:pt x="911" y="5512"/>
                      <a:pt x="1627" y="5999"/>
                    </a:cubicBezTo>
                    <a:lnTo>
                      <a:pt x="5464" y="666"/>
                    </a:lnTo>
                    <a:cubicBezTo>
                      <a:pt x="4892" y="250"/>
                      <a:pt x="4236" y="0"/>
                      <a:pt x="3531"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
              <p:cNvSpPr/>
              <p:nvPr/>
            </p:nvSpPr>
            <p:spPr>
              <a:xfrm>
                <a:off x="4907925" y="1427850"/>
                <a:ext cx="52875" cy="88625"/>
              </a:xfrm>
              <a:custGeom>
                <a:rect b="b" l="l" r="r" t="t"/>
                <a:pathLst>
                  <a:path extrusionOk="0" fill="none" h="3545" w="2115">
                    <a:moveTo>
                      <a:pt x="2115" y="0"/>
                    </a:moveTo>
                    <a:cubicBezTo>
                      <a:pt x="846" y="195"/>
                      <a:pt x="1" y="1398"/>
                      <a:pt x="196" y="2699"/>
                    </a:cubicBezTo>
                    <a:cubicBezTo>
                      <a:pt x="228" y="3024"/>
                      <a:pt x="358" y="3284"/>
                      <a:pt x="521" y="3545"/>
                    </a:cubicBezTo>
                  </a:path>
                </a:pathLst>
              </a:custGeom>
              <a:solidFill>
                <a:schemeClr val="lt2"/>
              </a:solidFill>
              <a:ln cap="rnd" cmpd="sng" w="10575">
                <a:solidFill>
                  <a:srgbClr val="FC46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4"/>
              <p:cNvSpPr/>
              <p:nvPr/>
            </p:nvSpPr>
            <p:spPr>
              <a:xfrm>
                <a:off x="5287600" y="1366050"/>
                <a:ext cx="52875" cy="88650"/>
              </a:xfrm>
              <a:custGeom>
                <a:rect b="b" l="l" r="r" t="t"/>
                <a:pathLst>
                  <a:path extrusionOk="0" fill="none" h="3546" w="2115">
                    <a:moveTo>
                      <a:pt x="2114" y="1"/>
                    </a:moveTo>
                    <a:cubicBezTo>
                      <a:pt x="878" y="196"/>
                      <a:pt x="0" y="1366"/>
                      <a:pt x="228" y="2667"/>
                    </a:cubicBezTo>
                    <a:cubicBezTo>
                      <a:pt x="261" y="2992"/>
                      <a:pt x="391" y="3285"/>
                      <a:pt x="553" y="3545"/>
                    </a:cubicBezTo>
                  </a:path>
                </a:pathLst>
              </a:custGeom>
              <a:solidFill>
                <a:schemeClr val="lt2"/>
              </a:solidFill>
              <a:ln cap="rnd" cmpd="sng" w="10575">
                <a:solidFill>
                  <a:srgbClr val="FC46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
              <p:cNvSpPr/>
              <p:nvPr/>
            </p:nvSpPr>
            <p:spPr>
              <a:xfrm>
                <a:off x="4949400" y="1682300"/>
                <a:ext cx="52875" cy="87825"/>
              </a:xfrm>
              <a:custGeom>
                <a:rect b="b" l="l" r="r" t="t"/>
                <a:pathLst>
                  <a:path extrusionOk="0" fill="none" h="3513" w="2115">
                    <a:moveTo>
                      <a:pt x="2114" y="1"/>
                    </a:moveTo>
                    <a:cubicBezTo>
                      <a:pt x="846" y="196"/>
                      <a:pt x="0" y="1366"/>
                      <a:pt x="195" y="2667"/>
                    </a:cubicBezTo>
                    <a:cubicBezTo>
                      <a:pt x="260" y="2992"/>
                      <a:pt x="358" y="3285"/>
                      <a:pt x="521" y="3513"/>
                    </a:cubicBezTo>
                  </a:path>
                </a:pathLst>
              </a:custGeom>
              <a:solidFill>
                <a:schemeClr val="lt2"/>
              </a:solidFill>
              <a:ln cap="rnd" cmpd="sng" w="10575">
                <a:solidFill>
                  <a:srgbClr val="FC46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
              <p:cNvSpPr/>
              <p:nvPr/>
            </p:nvSpPr>
            <p:spPr>
              <a:xfrm>
                <a:off x="5329875" y="1619700"/>
                <a:ext cx="52875" cy="88650"/>
              </a:xfrm>
              <a:custGeom>
                <a:rect b="b" l="l" r="r" t="t"/>
                <a:pathLst>
                  <a:path extrusionOk="0" fill="none" h="3546" w="2115">
                    <a:moveTo>
                      <a:pt x="2114" y="1"/>
                    </a:moveTo>
                    <a:cubicBezTo>
                      <a:pt x="846" y="228"/>
                      <a:pt x="0" y="1399"/>
                      <a:pt x="196" y="2700"/>
                    </a:cubicBezTo>
                    <a:cubicBezTo>
                      <a:pt x="228" y="3025"/>
                      <a:pt x="358" y="3318"/>
                      <a:pt x="521" y="3545"/>
                    </a:cubicBezTo>
                  </a:path>
                </a:pathLst>
              </a:custGeom>
              <a:solidFill>
                <a:schemeClr val="lt2"/>
              </a:solidFill>
              <a:ln cap="rnd" cmpd="sng" w="10575">
                <a:solidFill>
                  <a:srgbClr val="FC46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
              <p:cNvSpPr/>
              <p:nvPr/>
            </p:nvSpPr>
            <p:spPr>
              <a:xfrm>
                <a:off x="4990050" y="1932700"/>
                <a:ext cx="52875" cy="88650"/>
              </a:xfrm>
              <a:custGeom>
                <a:rect b="b" l="l" r="r" t="t"/>
                <a:pathLst>
                  <a:path extrusionOk="0" fill="none" h="3546" w="2115">
                    <a:moveTo>
                      <a:pt x="2114" y="1"/>
                    </a:moveTo>
                    <a:cubicBezTo>
                      <a:pt x="846" y="228"/>
                      <a:pt x="0" y="1399"/>
                      <a:pt x="195" y="2700"/>
                    </a:cubicBezTo>
                    <a:cubicBezTo>
                      <a:pt x="260" y="3025"/>
                      <a:pt x="358" y="3318"/>
                      <a:pt x="521" y="3545"/>
                    </a:cubicBezTo>
                  </a:path>
                </a:pathLst>
              </a:custGeom>
              <a:solidFill>
                <a:schemeClr val="lt2"/>
              </a:solidFill>
              <a:ln cap="rnd" cmpd="sng" w="10575">
                <a:solidFill>
                  <a:srgbClr val="FC46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4"/>
              <p:cNvSpPr/>
              <p:nvPr/>
            </p:nvSpPr>
            <p:spPr>
              <a:xfrm>
                <a:off x="5370525" y="1870925"/>
                <a:ext cx="52875" cy="88625"/>
              </a:xfrm>
              <a:custGeom>
                <a:rect b="b" l="l" r="r" t="t"/>
                <a:pathLst>
                  <a:path extrusionOk="0" fill="none" h="3545" w="2115">
                    <a:moveTo>
                      <a:pt x="2114" y="0"/>
                    </a:moveTo>
                    <a:cubicBezTo>
                      <a:pt x="846" y="195"/>
                      <a:pt x="0" y="1398"/>
                      <a:pt x="196" y="2699"/>
                    </a:cubicBezTo>
                    <a:cubicBezTo>
                      <a:pt x="228" y="3024"/>
                      <a:pt x="358" y="3285"/>
                      <a:pt x="521" y="3545"/>
                    </a:cubicBezTo>
                  </a:path>
                </a:pathLst>
              </a:custGeom>
              <a:solidFill>
                <a:schemeClr val="lt2"/>
              </a:solidFill>
              <a:ln cap="rnd" cmpd="sng" w="10575">
                <a:solidFill>
                  <a:srgbClr val="FC46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
              <p:cNvSpPr/>
              <p:nvPr/>
            </p:nvSpPr>
            <p:spPr>
              <a:xfrm>
                <a:off x="5030700" y="2187175"/>
                <a:ext cx="52850" cy="88625"/>
              </a:xfrm>
              <a:custGeom>
                <a:rect b="b" l="l" r="r" t="t"/>
                <a:pathLst>
                  <a:path extrusionOk="0" fill="none" h="3545" w="2114">
                    <a:moveTo>
                      <a:pt x="2114" y="0"/>
                    </a:moveTo>
                    <a:cubicBezTo>
                      <a:pt x="846" y="195"/>
                      <a:pt x="0" y="1366"/>
                      <a:pt x="195" y="2667"/>
                    </a:cubicBezTo>
                    <a:cubicBezTo>
                      <a:pt x="260" y="2992"/>
                      <a:pt x="358" y="3285"/>
                      <a:pt x="521" y="3545"/>
                    </a:cubicBezTo>
                  </a:path>
                </a:pathLst>
              </a:custGeom>
              <a:solidFill>
                <a:schemeClr val="lt2"/>
              </a:solidFill>
              <a:ln cap="rnd" cmpd="sng" w="10575">
                <a:solidFill>
                  <a:srgbClr val="FC46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4"/>
              <p:cNvSpPr/>
              <p:nvPr/>
            </p:nvSpPr>
            <p:spPr>
              <a:xfrm>
                <a:off x="5411175" y="2126200"/>
                <a:ext cx="52875" cy="88625"/>
              </a:xfrm>
              <a:custGeom>
                <a:rect b="b" l="l" r="r" t="t"/>
                <a:pathLst>
                  <a:path extrusionOk="0" fill="none" h="3545" w="2115">
                    <a:moveTo>
                      <a:pt x="2114" y="0"/>
                    </a:moveTo>
                    <a:cubicBezTo>
                      <a:pt x="846" y="195"/>
                      <a:pt x="0" y="1366"/>
                      <a:pt x="196" y="2667"/>
                    </a:cubicBezTo>
                    <a:cubicBezTo>
                      <a:pt x="228" y="2992"/>
                      <a:pt x="358" y="3285"/>
                      <a:pt x="521" y="3545"/>
                    </a:cubicBezTo>
                  </a:path>
                </a:pathLst>
              </a:custGeom>
              <a:solidFill>
                <a:schemeClr val="lt2"/>
              </a:solidFill>
              <a:ln cap="rnd" cmpd="sng" w="10575">
                <a:solidFill>
                  <a:srgbClr val="FC46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4"/>
              <p:cNvSpPr/>
              <p:nvPr/>
            </p:nvSpPr>
            <p:spPr>
              <a:xfrm>
                <a:off x="5072150" y="2442450"/>
                <a:ext cx="52875" cy="87825"/>
              </a:xfrm>
              <a:custGeom>
                <a:rect b="b" l="l" r="r" t="t"/>
                <a:pathLst>
                  <a:path extrusionOk="0" fill="none" h="3513" w="2115">
                    <a:moveTo>
                      <a:pt x="2115" y="0"/>
                    </a:moveTo>
                    <a:cubicBezTo>
                      <a:pt x="846" y="195"/>
                      <a:pt x="1" y="1366"/>
                      <a:pt x="228" y="2667"/>
                    </a:cubicBezTo>
                    <a:cubicBezTo>
                      <a:pt x="261" y="2992"/>
                      <a:pt x="391" y="3285"/>
                      <a:pt x="554" y="3512"/>
                    </a:cubicBezTo>
                  </a:path>
                </a:pathLst>
              </a:custGeom>
              <a:solidFill>
                <a:schemeClr val="lt2"/>
              </a:solidFill>
              <a:ln cap="rnd" cmpd="sng" w="10575">
                <a:solidFill>
                  <a:srgbClr val="FC46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
              <p:cNvSpPr/>
              <p:nvPr/>
            </p:nvSpPr>
            <p:spPr>
              <a:xfrm>
                <a:off x="5452625" y="2379850"/>
                <a:ext cx="52875" cy="88625"/>
              </a:xfrm>
              <a:custGeom>
                <a:rect b="b" l="l" r="r" t="t"/>
                <a:pathLst>
                  <a:path extrusionOk="0" fill="none" h="3545" w="2115">
                    <a:moveTo>
                      <a:pt x="2115" y="0"/>
                    </a:moveTo>
                    <a:cubicBezTo>
                      <a:pt x="846" y="228"/>
                      <a:pt x="1" y="1399"/>
                      <a:pt x="196" y="2699"/>
                    </a:cubicBezTo>
                    <a:cubicBezTo>
                      <a:pt x="229" y="3025"/>
                      <a:pt x="359" y="3317"/>
                      <a:pt x="521" y="3545"/>
                    </a:cubicBezTo>
                  </a:path>
                </a:pathLst>
              </a:custGeom>
              <a:solidFill>
                <a:schemeClr val="lt2"/>
              </a:solidFill>
              <a:ln cap="rnd" cmpd="sng" w="10575">
                <a:solidFill>
                  <a:srgbClr val="FC46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24" name="Google Shape;624;p4"/>
          <p:cNvGrpSpPr/>
          <p:nvPr/>
        </p:nvGrpSpPr>
        <p:grpSpPr>
          <a:xfrm rot="4188766">
            <a:off x="314508" y="4071532"/>
            <a:ext cx="798503" cy="796971"/>
            <a:chOff x="7300864" y="642534"/>
            <a:chExt cx="798477" cy="796946"/>
          </a:xfrm>
        </p:grpSpPr>
        <p:sp>
          <p:nvSpPr>
            <p:cNvPr id="625" name="Google Shape;625;p4"/>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8" name="Google Shape;628;p4"/>
          <p:cNvGrpSpPr/>
          <p:nvPr/>
        </p:nvGrpSpPr>
        <p:grpSpPr>
          <a:xfrm>
            <a:off x="926714" y="338534"/>
            <a:ext cx="798477" cy="796946"/>
            <a:chOff x="7632314" y="2652584"/>
            <a:chExt cx="798477" cy="796946"/>
          </a:xfrm>
        </p:grpSpPr>
        <p:sp>
          <p:nvSpPr>
            <p:cNvPr id="629" name="Google Shape;629;p4"/>
            <p:cNvSpPr/>
            <p:nvPr/>
          </p:nvSpPr>
          <p:spPr>
            <a:xfrm rot="2700000">
              <a:off x="7853624" y="266550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
            <p:cNvSpPr/>
            <p:nvPr/>
          </p:nvSpPr>
          <p:spPr>
            <a:xfrm rot="2700000">
              <a:off x="7729716" y="296311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
            <p:cNvSpPr/>
            <p:nvPr/>
          </p:nvSpPr>
          <p:spPr>
            <a:xfrm rot="2700000">
              <a:off x="8023474" y="273502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4"/>
          <p:cNvSpPr txBox="1"/>
          <p:nvPr>
            <p:ph idx="2" type="title"/>
          </p:nvPr>
        </p:nvSpPr>
        <p:spPr>
          <a:xfrm>
            <a:off x="771100" y="1685900"/>
            <a:ext cx="3931200" cy="1055700"/>
          </a:xfrm>
          <a:prstGeom prst="rect">
            <a:avLst/>
          </a:prstGeom>
          <a:noFill/>
          <a:ln>
            <a:noFill/>
          </a:ln>
        </p:spPr>
        <p:txBody>
          <a:bodyPr anchorCtr="0" anchor="t" bIns="91425" lIns="91425" spcFirstLastPara="1" rIns="91425" wrap="square" tIns="91425">
            <a:noAutofit/>
          </a:bodyPr>
          <a:lstStyle/>
          <a:p>
            <a:pPr indent="457200" lvl="0" marL="0" rtl="0" algn="just">
              <a:lnSpc>
                <a:spcPct val="100000"/>
              </a:lnSpc>
              <a:spcBef>
                <a:spcPts val="0"/>
              </a:spcBef>
              <a:spcAft>
                <a:spcPts val="1600"/>
              </a:spcAft>
              <a:buSzPts val="3000"/>
              <a:buNone/>
            </a:pPr>
            <a:r>
              <a:rPr lang="en-US" sz="2000"/>
              <a:t>Sinh thiết (biospy) là kĩ thuật lấy mẫu mô, tiến hành các xét nghiệm phân tích hóa học và quan sát dưới kính hiển vi để thực hiện chẩn đoán.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
          <p:cNvSpPr/>
          <p:nvPr/>
        </p:nvSpPr>
        <p:spPr>
          <a:xfrm>
            <a:off x="371475" y="1066724"/>
            <a:ext cx="7582855" cy="3912469"/>
          </a:xfrm>
          <a:prstGeom prst="roundRect">
            <a:avLst>
              <a:gd fmla="val 11520"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5"/>
          <p:cNvSpPr txBox="1"/>
          <p:nvPr>
            <p:ph type="title"/>
          </p:nvPr>
        </p:nvSpPr>
        <p:spPr>
          <a:xfrm>
            <a:off x="713225" y="362625"/>
            <a:ext cx="77175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Open Sans"/>
                <a:ea typeface="Open Sans"/>
                <a:cs typeface="Open Sans"/>
                <a:sym typeface="Open Sans"/>
              </a:rPr>
              <a:t>Tổng quan</a:t>
            </a:r>
            <a:endParaRPr>
              <a:latin typeface="Open Sans"/>
              <a:ea typeface="Open Sans"/>
              <a:cs typeface="Open Sans"/>
              <a:sym typeface="Open Sans"/>
            </a:endParaRPr>
          </a:p>
        </p:txBody>
      </p:sp>
      <p:grpSp>
        <p:nvGrpSpPr>
          <p:cNvPr id="639" name="Google Shape;639;p5"/>
          <p:cNvGrpSpPr/>
          <p:nvPr/>
        </p:nvGrpSpPr>
        <p:grpSpPr>
          <a:xfrm rot="1039608">
            <a:off x="8311089" y="3390667"/>
            <a:ext cx="530659" cy="1475933"/>
            <a:chOff x="6234025" y="1538150"/>
            <a:chExt cx="276200" cy="768175"/>
          </a:xfrm>
        </p:grpSpPr>
        <p:sp>
          <p:nvSpPr>
            <p:cNvPr id="640" name="Google Shape;640;p5"/>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1" name="Google Shape;641;p5"/>
            <p:cNvGrpSpPr/>
            <p:nvPr/>
          </p:nvGrpSpPr>
          <p:grpSpPr>
            <a:xfrm>
              <a:off x="6234025" y="1538150"/>
              <a:ext cx="276200" cy="768175"/>
              <a:chOff x="5976850" y="2062025"/>
              <a:chExt cx="276200" cy="768175"/>
            </a:xfrm>
          </p:grpSpPr>
          <p:sp>
            <p:nvSpPr>
              <p:cNvPr id="642" name="Google Shape;642;p5"/>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5"/>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5"/>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5"/>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5"/>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5"/>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48" name="Google Shape;648;p5"/>
          <p:cNvGrpSpPr/>
          <p:nvPr/>
        </p:nvGrpSpPr>
        <p:grpSpPr>
          <a:xfrm>
            <a:off x="8177164" y="1948309"/>
            <a:ext cx="798477" cy="796946"/>
            <a:chOff x="7300864" y="642534"/>
            <a:chExt cx="798477" cy="796946"/>
          </a:xfrm>
        </p:grpSpPr>
        <p:sp>
          <p:nvSpPr>
            <p:cNvPr id="649" name="Google Shape;649;p5"/>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5"/>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5"/>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2" name="Google Shape;652;p5"/>
          <p:cNvSpPr txBox="1"/>
          <p:nvPr/>
        </p:nvSpPr>
        <p:spPr>
          <a:xfrm>
            <a:off x="713225" y="1314450"/>
            <a:ext cx="6859150" cy="337207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rgbClr val="333333"/>
                </a:solidFill>
                <a:latin typeface="Open Sans"/>
                <a:ea typeface="Open Sans"/>
                <a:cs typeface="Open Sans"/>
                <a:sym typeface="Open Sans"/>
              </a:rPr>
              <a:t>Kiểm tra sự bất thường về chức năng của một bộ phận hoặc sự thay đổi cấu trúc tế bào bất thường như khối u, viêm, bướu...</a:t>
            </a:r>
            <a:endParaRPr b="0" i="0" sz="1800" u="none" cap="none" strike="noStrike">
              <a:solidFill>
                <a:srgbClr val="333333"/>
              </a:solidFill>
              <a:latin typeface="Open Sans"/>
              <a:ea typeface="Open Sans"/>
              <a:cs typeface="Open Sans"/>
              <a:sym typeface="Open Sans"/>
            </a:endParaRPr>
          </a:p>
          <a:p>
            <a:pPr indent="-342900" lvl="0" marL="34290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rgbClr val="333333"/>
                </a:solidFill>
                <a:latin typeface="Open Sans"/>
                <a:ea typeface="Open Sans"/>
                <a:cs typeface="Open Sans"/>
                <a:sym typeface="Open Sans"/>
              </a:rPr>
              <a:t>Sinh thiết giúp chẩn đoán bằng cách cung cấp mảnh mô để kiểm tra khi không thể tiếp cận từ bên ngoài. </a:t>
            </a:r>
            <a:endParaRPr b="0" i="0" sz="1800" u="none" cap="none" strike="noStrike">
              <a:solidFill>
                <a:srgbClr val="333333"/>
              </a:solidFill>
              <a:latin typeface="Open Sans"/>
              <a:ea typeface="Open Sans"/>
              <a:cs typeface="Open Sans"/>
              <a:sym typeface="Open Sans"/>
            </a:endParaRPr>
          </a:p>
          <a:p>
            <a:pPr indent="-342900" lvl="0" marL="34290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rgbClr val="333333"/>
                </a:solidFill>
                <a:latin typeface="Open Sans"/>
                <a:ea typeface="Open Sans"/>
                <a:cs typeface="Open Sans"/>
                <a:sym typeface="Open Sans"/>
              </a:rPr>
              <a:t>Sinh thiết có thể được sử dụng để chẩn đoán các tình trạng khác và mức độ tiến triển của bệnh.</a:t>
            </a:r>
            <a:endParaRPr/>
          </a:p>
          <a:p>
            <a:pPr indent="0" lvl="0" marL="0" marR="0" rtl="0" algn="l">
              <a:lnSpc>
                <a:spcPct val="150000"/>
              </a:lnSpc>
              <a:spcBef>
                <a:spcPts val="0"/>
              </a:spcBef>
              <a:spcAft>
                <a:spcPts val="0"/>
              </a:spcAft>
              <a:buNone/>
            </a:pPr>
            <a:r>
              <a:t/>
            </a:r>
            <a:endParaRPr b="0"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
          <p:cNvSpPr/>
          <p:nvPr/>
        </p:nvSpPr>
        <p:spPr>
          <a:xfrm>
            <a:off x="371475" y="1066724"/>
            <a:ext cx="7582855" cy="3912469"/>
          </a:xfrm>
          <a:prstGeom prst="roundRect">
            <a:avLst>
              <a:gd fmla="val 11520"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
          <p:cNvSpPr txBox="1"/>
          <p:nvPr>
            <p:ph type="title"/>
          </p:nvPr>
        </p:nvSpPr>
        <p:spPr>
          <a:xfrm>
            <a:off x="713225" y="362625"/>
            <a:ext cx="77175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Ưu điểm</a:t>
            </a:r>
            <a:endParaRPr/>
          </a:p>
        </p:txBody>
      </p:sp>
      <p:grpSp>
        <p:nvGrpSpPr>
          <p:cNvPr id="659" name="Google Shape;659;p6"/>
          <p:cNvGrpSpPr/>
          <p:nvPr/>
        </p:nvGrpSpPr>
        <p:grpSpPr>
          <a:xfrm rot="1039608">
            <a:off x="8311089" y="3390667"/>
            <a:ext cx="530659" cy="1475933"/>
            <a:chOff x="6234025" y="1538150"/>
            <a:chExt cx="276200" cy="768175"/>
          </a:xfrm>
        </p:grpSpPr>
        <p:sp>
          <p:nvSpPr>
            <p:cNvPr id="660" name="Google Shape;660;p6"/>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1" name="Google Shape;661;p6"/>
            <p:cNvGrpSpPr/>
            <p:nvPr/>
          </p:nvGrpSpPr>
          <p:grpSpPr>
            <a:xfrm>
              <a:off x="6234025" y="1538150"/>
              <a:ext cx="276200" cy="768175"/>
              <a:chOff x="5976850" y="2062025"/>
              <a:chExt cx="276200" cy="768175"/>
            </a:xfrm>
          </p:grpSpPr>
          <p:sp>
            <p:nvSpPr>
              <p:cNvPr id="662" name="Google Shape;662;p6"/>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68" name="Google Shape;668;p6"/>
          <p:cNvGrpSpPr/>
          <p:nvPr/>
        </p:nvGrpSpPr>
        <p:grpSpPr>
          <a:xfrm>
            <a:off x="8177164" y="1948309"/>
            <a:ext cx="798477" cy="796946"/>
            <a:chOff x="7300864" y="642534"/>
            <a:chExt cx="798477" cy="796946"/>
          </a:xfrm>
        </p:grpSpPr>
        <p:sp>
          <p:nvSpPr>
            <p:cNvPr id="669" name="Google Shape;669;p6"/>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2" name="Google Shape;672;p6"/>
          <p:cNvSpPr txBox="1"/>
          <p:nvPr/>
        </p:nvSpPr>
        <p:spPr>
          <a:xfrm>
            <a:off x="713225" y="1621325"/>
            <a:ext cx="6859200" cy="26781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333333"/>
                </a:solidFill>
                <a:latin typeface="Open Sans"/>
                <a:ea typeface="Open Sans"/>
                <a:cs typeface="Open Sans"/>
                <a:sym typeface="Open Sans"/>
              </a:rPr>
              <a:t>Giúp ph</a:t>
            </a:r>
            <a:r>
              <a:rPr lang="en-US" sz="2400">
                <a:solidFill>
                  <a:srgbClr val="333333"/>
                </a:solidFill>
                <a:latin typeface="Open Sans"/>
                <a:ea typeface="Open Sans"/>
                <a:cs typeface="Open Sans"/>
                <a:sym typeface="Open Sans"/>
              </a:rPr>
              <a:t>át hiện</a:t>
            </a:r>
            <a:r>
              <a:rPr b="0" i="0" lang="en-US" sz="2400" u="none" cap="none" strike="noStrike">
                <a:solidFill>
                  <a:srgbClr val="333333"/>
                </a:solidFill>
                <a:latin typeface="Open Sans"/>
                <a:ea typeface="Open Sans"/>
                <a:cs typeface="Open Sans"/>
                <a:sym typeface="Open Sans"/>
              </a:rPr>
              <a:t> tế bào ung thư v</a:t>
            </a:r>
            <a:r>
              <a:rPr lang="en-US" sz="2400">
                <a:solidFill>
                  <a:srgbClr val="333333"/>
                </a:solidFill>
                <a:latin typeface="Open Sans"/>
                <a:ea typeface="Open Sans"/>
                <a:cs typeface="Open Sans"/>
                <a:sym typeface="Open Sans"/>
              </a:rPr>
              <a:t>à tình trạng của chúng (có đang di căn hay không)</a:t>
            </a:r>
            <a:endParaRPr/>
          </a:p>
          <a:p>
            <a:pPr indent="-342900" lvl="0" marL="342900" marR="0" rtl="0" algn="l">
              <a:lnSpc>
                <a:spcPct val="150000"/>
              </a:lnSpc>
              <a:spcBef>
                <a:spcPts val="0"/>
              </a:spcBef>
              <a:spcAft>
                <a:spcPts val="0"/>
              </a:spcAft>
              <a:buClr>
                <a:srgbClr val="000000"/>
              </a:buClr>
              <a:buSzPts val="2400"/>
              <a:buFont typeface="Noto Sans Symbols"/>
              <a:buChar char="❑"/>
            </a:pPr>
            <a:r>
              <a:rPr b="0" i="0" lang="en-US" sz="2400" u="none" cap="none" strike="noStrike">
                <a:solidFill>
                  <a:srgbClr val="333333"/>
                </a:solidFill>
                <a:latin typeface="Open Sans"/>
                <a:ea typeface="Open Sans"/>
                <a:cs typeface="Open Sans"/>
                <a:sym typeface="Open Sans"/>
              </a:rPr>
              <a:t>Quá trình thực hiện sinh thiết không gây đau đớn và tỷ lệ rủi ro thấp.</a:t>
            </a:r>
            <a:br>
              <a:rPr b="0" i="0" lang="en-US" sz="2400" u="none" cap="none" strike="noStrike">
                <a:solidFill>
                  <a:srgbClr val="000000"/>
                </a:solidFill>
                <a:latin typeface="Open Sans"/>
                <a:ea typeface="Open Sans"/>
                <a:cs typeface="Open Sans"/>
                <a:sym typeface="Open Sans"/>
              </a:rPr>
            </a:br>
            <a:endParaRPr b="0" i="0" sz="2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g24063740854_0_204"/>
          <p:cNvSpPr/>
          <p:nvPr/>
        </p:nvSpPr>
        <p:spPr>
          <a:xfrm>
            <a:off x="371475" y="1066724"/>
            <a:ext cx="7582800" cy="3912600"/>
          </a:xfrm>
          <a:prstGeom prst="roundRect">
            <a:avLst>
              <a:gd fmla="val 11520" name="adj"/>
            </a:avLst>
          </a:prstGeom>
          <a:solidFill>
            <a:schemeClr val="accent3"/>
          </a:solidFill>
          <a:ln>
            <a:noFill/>
          </a:ln>
          <a:effectLst>
            <a:outerShdw rotWithShape="0" algn="bl" dir="3000000" dist="76200">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g24063740854_0_204"/>
          <p:cNvSpPr txBox="1"/>
          <p:nvPr>
            <p:ph type="title"/>
          </p:nvPr>
        </p:nvSpPr>
        <p:spPr>
          <a:xfrm>
            <a:off x="713225" y="362625"/>
            <a:ext cx="77175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Nhược điểm</a:t>
            </a:r>
            <a:endParaRPr/>
          </a:p>
        </p:txBody>
      </p:sp>
      <p:grpSp>
        <p:nvGrpSpPr>
          <p:cNvPr id="679" name="Google Shape;679;g24063740854_0_204"/>
          <p:cNvGrpSpPr/>
          <p:nvPr/>
        </p:nvGrpSpPr>
        <p:grpSpPr>
          <a:xfrm rot="1039608">
            <a:off x="8311123" y="3390728"/>
            <a:ext cx="530659" cy="1475956"/>
            <a:chOff x="6234025" y="1538150"/>
            <a:chExt cx="276200" cy="768175"/>
          </a:xfrm>
        </p:grpSpPr>
        <p:sp>
          <p:nvSpPr>
            <p:cNvPr id="680" name="Google Shape;680;g24063740854_0_204"/>
            <p:cNvSpPr/>
            <p:nvPr/>
          </p:nvSpPr>
          <p:spPr>
            <a:xfrm>
              <a:off x="6234550" y="1538163"/>
              <a:ext cx="275150" cy="768150"/>
            </a:xfrm>
            <a:custGeom>
              <a:rect b="b" l="l" r="r" t="t"/>
              <a:pathLst>
                <a:path extrusionOk="0" h="30726" w="11006">
                  <a:moveTo>
                    <a:pt x="5503" y="0"/>
                  </a:moveTo>
                  <a:cubicBezTo>
                    <a:pt x="3361" y="0"/>
                    <a:pt x="1660" y="294"/>
                    <a:pt x="1660" y="651"/>
                  </a:cubicBezTo>
                  <a:lnTo>
                    <a:pt x="1660" y="4788"/>
                  </a:lnTo>
                  <a:cubicBezTo>
                    <a:pt x="1645" y="4779"/>
                    <a:pt x="1631" y="4775"/>
                    <a:pt x="1617" y="4775"/>
                  </a:cubicBezTo>
                  <a:cubicBezTo>
                    <a:pt x="1571" y="4775"/>
                    <a:pt x="1534" y="4819"/>
                    <a:pt x="1534" y="4851"/>
                  </a:cubicBezTo>
                  <a:lnTo>
                    <a:pt x="1534" y="5439"/>
                  </a:lnTo>
                  <a:lnTo>
                    <a:pt x="1534" y="5544"/>
                  </a:lnTo>
                  <a:cubicBezTo>
                    <a:pt x="1534" y="5586"/>
                    <a:pt x="1576" y="5670"/>
                    <a:pt x="1660" y="5733"/>
                  </a:cubicBezTo>
                  <a:lnTo>
                    <a:pt x="1660" y="5965"/>
                  </a:lnTo>
                  <a:cubicBezTo>
                    <a:pt x="1660" y="6049"/>
                    <a:pt x="1744" y="6112"/>
                    <a:pt x="1912" y="6196"/>
                  </a:cubicBezTo>
                  <a:lnTo>
                    <a:pt x="1912" y="7036"/>
                  </a:lnTo>
                  <a:cubicBezTo>
                    <a:pt x="1849" y="7162"/>
                    <a:pt x="64" y="10165"/>
                    <a:pt x="22" y="12034"/>
                  </a:cubicBezTo>
                  <a:cubicBezTo>
                    <a:pt x="22" y="12412"/>
                    <a:pt x="1" y="13357"/>
                    <a:pt x="1" y="14617"/>
                  </a:cubicBezTo>
                  <a:lnTo>
                    <a:pt x="1" y="23333"/>
                  </a:lnTo>
                  <a:lnTo>
                    <a:pt x="1" y="23858"/>
                  </a:lnTo>
                  <a:cubicBezTo>
                    <a:pt x="1" y="26651"/>
                    <a:pt x="22" y="28940"/>
                    <a:pt x="22" y="29423"/>
                  </a:cubicBezTo>
                  <a:cubicBezTo>
                    <a:pt x="1" y="29465"/>
                    <a:pt x="1" y="29486"/>
                    <a:pt x="1" y="29528"/>
                  </a:cubicBezTo>
                  <a:cubicBezTo>
                    <a:pt x="1" y="30201"/>
                    <a:pt x="2479" y="30726"/>
                    <a:pt x="5482" y="30726"/>
                  </a:cubicBezTo>
                  <a:cubicBezTo>
                    <a:pt x="8528" y="30726"/>
                    <a:pt x="10985" y="30201"/>
                    <a:pt x="10985" y="29528"/>
                  </a:cubicBezTo>
                  <a:cubicBezTo>
                    <a:pt x="10985" y="29528"/>
                    <a:pt x="10985" y="26735"/>
                    <a:pt x="11006" y="23375"/>
                  </a:cubicBezTo>
                  <a:lnTo>
                    <a:pt x="11006" y="14659"/>
                  </a:lnTo>
                  <a:cubicBezTo>
                    <a:pt x="11006" y="13336"/>
                    <a:pt x="11006" y="12391"/>
                    <a:pt x="10985" y="11992"/>
                  </a:cubicBezTo>
                  <a:cubicBezTo>
                    <a:pt x="10964" y="10669"/>
                    <a:pt x="10040" y="8779"/>
                    <a:pt x="9494" y="7750"/>
                  </a:cubicBezTo>
                  <a:cubicBezTo>
                    <a:pt x="9242" y="7309"/>
                    <a:pt x="9074" y="7015"/>
                    <a:pt x="9074" y="7015"/>
                  </a:cubicBezTo>
                  <a:lnTo>
                    <a:pt x="9074" y="6175"/>
                  </a:lnTo>
                  <a:cubicBezTo>
                    <a:pt x="9221" y="6091"/>
                    <a:pt x="9326" y="6007"/>
                    <a:pt x="9326" y="5944"/>
                  </a:cubicBezTo>
                  <a:lnTo>
                    <a:pt x="9326" y="5733"/>
                  </a:lnTo>
                  <a:cubicBezTo>
                    <a:pt x="9431" y="5670"/>
                    <a:pt x="9452" y="5586"/>
                    <a:pt x="9452" y="5544"/>
                  </a:cubicBezTo>
                  <a:lnTo>
                    <a:pt x="9452" y="4851"/>
                  </a:lnTo>
                  <a:cubicBezTo>
                    <a:pt x="9452" y="4807"/>
                    <a:pt x="9420" y="4762"/>
                    <a:pt x="9380" y="4762"/>
                  </a:cubicBezTo>
                  <a:cubicBezTo>
                    <a:pt x="9363" y="4762"/>
                    <a:pt x="9344" y="4770"/>
                    <a:pt x="9326" y="4788"/>
                  </a:cubicBezTo>
                  <a:lnTo>
                    <a:pt x="9326" y="651"/>
                  </a:lnTo>
                  <a:cubicBezTo>
                    <a:pt x="9326" y="441"/>
                    <a:pt x="8675" y="231"/>
                    <a:pt x="7709" y="126"/>
                  </a:cubicBezTo>
                  <a:cubicBezTo>
                    <a:pt x="7436" y="105"/>
                    <a:pt x="7142" y="84"/>
                    <a:pt x="6827" y="63"/>
                  </a:cubicBezTo>
                  <a:cubicBezTo>
                    <a:pt x="6407" y="21"/>
                    <a:pt x="5965" y="0"/>
                    <a:pt x="5503"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1" name="Google Shape;681;g24063740854_0_204"/>
            <p:cNvGrpSpPr/>
            <p:nvPr/>
          </p:nvGrpSpPr>
          <p:grpSpPr>
            <a:xfrm>
              <a:off x="6234025" y="1538150"/>
              <a:ext cx="276200" cy="768175"/>
              <a:chOff x="5976850" y="2062025"/>
              <a:chExt cx="276200" cy="768175"/>
            </a:xfrm>
          </p:grpSpPr>
          <p:sp>
            <p:nvSpPr>
              <p:cNvPr id="682" name="Google Shape;682;g24063740854_0_204"/>
              <p:cNvSpPr/>
              <p:nvPr/>
            </p:nvSpPr>
            <p:spPr>
              <a:xfrm>
                <a:off x="5976850" y="2237400"/>
                <a:ext cx="276200" cy="592800"/>
              </a:xfrm>
              <a:custGeom>
                <a:rect b="b" l="l" r="r" t="t"/>
                <a:pathLst>
                  <a:path extrusionOk="0" h="23712" w="11048">
                    <a:moveTo>
                      <a:pt x="1953" y="0"/>
                    </a:moveTo>
                    <a:cubicBezTo>
                      <a:pt x="1869" y="126"/>
                      <a:pt x="84" y="3130"/>
                      <a:pt x="63" y="4999"/>
                    </a:cubicBezTo>
                    <a:cubicBezTo>
                      <a:pt x="0" y="6154"/>
                      <a:pt x="21" y="12181"/>
                      <a:pt x="21" y="16865"/>
                    </a:cubicBezTo>
                    <a:cubicBezTo>
                      <a:pt x="63" y="19637"/>
                      <a:pt x="63" y="21926"/>
                      <a:pt x="63" y="22430"/>
                    </a:cubicBezTo>
                    <a:cubicBezTo>
                      <a:pt x="21" y="22472"/>
                      <a:pt x="21" y="22493"/>
                      <a:pt x="21" y="22535"/>
                    </a:cubicBezTo>
                    <a:cubicBezTo>
                      <a:pt x="21" y="23186"/>
                      <a:pt x="2478" y="23711"/>
                      <a:pt x="5524" y="23711"/>
                    </a:cubicBezTo>
                    <a:cubicBezTo>
                      <a:pt x="8527" y="23711"/>
                      <a:pt x="11005" y="23186"/>
                      <a:pt x="11005" y="22535"/>
                    </a:cubicBezTo>
                    <a:cubicBezTo>
                      <a:pt x="11005" y="22535"/>
                      <a:pt x="11047" y="6952"/>
                      <a:pt x="11026" y="4999"/>
                    </a:cubicBezTo>
                    <a:cubicBezTo>
                      <a:pt x="11005" y="3655"/>
                      <a:pt x="10081" y="1765"/>
                      <a:pt x="9535" y="735"/>
                    </a:cubicBezTo>
                    <a:cubicBezTo>
                      <a:pt x="9262" y="294"/>
                      <a:pt x="9115" y="0"/>
                      <a:pt x="9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g24063740854_0_204"/>
              <p:cNvSpPr/>
              <p:nvPr/>
            </p:nvSpPr>
            <p:spPr>
              <a:xfrm>
                <a:off x="6024625" y="2213775"/>
                <a:ext cx="180125" cy="35725"/>
              </a:xfrm>
              <a:custGeom>
                <a:rect b="b" l="l" r="r" t="t"/>
                <a:pathLst>
                  <a:path extrusionOk="0" h="1429" w="7205">
                    <a:moveTo>
                      <a:pt x="0" y="0"/>
                    </a:moveTo>
                    <a:lnTo>
                      <a:pt x="0" y="1008"/>
                    </a:lnTo>
                    <a:cubicBezTo>
                      <a:pt x="0" y="1239"/>
                      <a:pt x="1639" y="1428"/>
                      <a:pt x="3613" y="1428"/>
                    </a:cubicBezTo>
                    <a:cubicBezTo>
                      <a:pt x="5608" y="1428"/>
                      <a:pt x="7204" y="1239"/>
                      <a:pt x="7204" y="1008"/>
                    </a:cubicBezTo>
                    <a:lnTo>
                      <a:pt x="720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g24063740854_0_204"/>
              <p:cNvSpPr/>
              <p:nvPr/>
            </p:nvSpPr>
            <p:spPr>
              <a:xfrm>
                <a:off x="5976850" y="2428525"/>
                <a:ext cx="275675" cy="217900"/>
              </a:xfrm>
              <a:custGeom>
                <a:rect b="b" l="l" r="r" t="t"/>
                <a:pathLst>
                  <a:path extrusionOk="0" h="8716" w="11027">
                    <a:moveTo>
                      <a:pt x="0" y="0"/>
                    </a:moveTo>
                    <a:lnTo>
                      <a:pt x="0" y="8716"/>
                    </a:lnTo>
                    <a:lnTo>
                      <a:pt x="11026" y="8716"/>
                    </a:lnTo>
                    <a:lnTo>
                      <a:pt x="1102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g24063740854_0_204"/>
              <p:cNvSpPr/>
              <p:nvPr/>
            </p:nvSpPr>
            <p:spPr>
              <a:xfrm>
                <a:off x="6045625" y="2468425"/>
                <a:ext cx="138100" cy="137050"/>
              </a:xfrm>
              <a:custGeom>
                <a:rect b="b" l="l" r="r" t="t"/>
                <a:pathLst>
                  <a:path extrusionOk="0" h="5482" w="5524">
                    <a:moveTo>
                      <a:pt x="2080" y="0"/>
                    </a:moveTo>
                    <a:lnTo>
                      <a:pt x="2080" y="2058"/>
                    </a:lnTo>
                    <a:lnTo>
                      <a:pt x="1" y="2058"/>
                    </a:lnTo>
                    <a:lnTo>
                      <a:pt x="1" y="3444"/>
                    </a:lnTo>
                    <a:lnTo>
                      <a:pt x="2080" y="3444"/>
                    </a:lnTo>
                    <a:lnTo>
                      <a:pt x="2080" y="5482"/>
                    </a:lnTo>
                    <a:lnTo>
                      <a:pt x="3445" y="5482"/>
                    </a:lnTo>
                    <a:lnTo>
                      <a:pt x="3445" y="3444"/>
                    </a:lnTo>
                    <a:lnTo>
                      <a:pt x="5524" y="3444"/>
                    </a:lnTo>
                    <a:lnTo>
                      <a:pt x="5524" y="2058"/>
                    </a:lnTo>
                    <a:lnTo>
                      <a:pt x="3445" y="2058"/>
                    </a:lnTo>
                    <a:lnTo>
                      <a:pt x="34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g24063740854_0_204"/>
              <p:cNvSpPr/>
              <p:nvPr/>
            </p:nvSpPr>
            <p:spPr>
              <a:xfrm>
                <a:off x="6018850" y="2062025"/>
                <a:ext cx="191675" cy="165425"/>
              </a:xfrm>
              <a:custGeom>
                <a:rect b="b" l="l" r="r" t="t"/>
                <a:pathLst>
                  <a:path extrusionOk="0" h="6617" w="7667">
                    <a:moveTo>
                      <a:pt x="3844" y="1"/>
                    </a:moveTo>
                    <a:cubicBezTo>
                      <a:pt x="1744" y="1"/>
                      <a:pt x="0" y="295"/>
                      <a:pt x="0" y="673"/>
                    </a:cubicBezTo>
                    <a:lnTo>
                      <a:pt x="0" y="5965"/>
                    </a:lnTo>
                    <a:cubicBezTo>
                      <a:pt x="0" y="6322"/>
                      <a:pt x="1702" y="6616"/>
                      <a:pt x="3844" y="6616"/>
                    </a:cubicBezTo>
                    <a:cubicBezTo>
                      <a:pt x="5965" y="6616"/>
                      <a:pt x="7666" y="6322"/>
                      <a:pt x="7666" y="5965"/>
                    </a:cubicBezTo>
                    <a:lnTo>
                      <a:pt x="7666" y="673"/>
                    </a:lnTo>
                    <a:cubicBezTo>
                      <a:pt x="7666" y="463"/>
                      <a:pt x="7036" y="253"/>
                      <a:pt x="6049" y="148"/>
                    </a:cubicBezTo>
                    <a:cubicBezTo>
                      <a:pt x="5776" y="106"/>
                      <a:pt x="5482" y="85"/>
                      <a:pt x="5167" y="64"/>
                    </a:cubicBezTo>
                    <a:cubicBezTo>
                      <a:pt x="4747" y="22"/>
                      <a:pt x="4306" y="1"/>
                      <a:pt x="38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g24063740854_0_204"/>
              <p:cNvSpPr/>
              <p:nvPr/>
            </p:nvSpPr>
            <p:spPr>
              <a:xfrm>
                <a:off x="6016225" y="2181625"/>
                <a:ext cx="198500" cy="36900"/>
              </a:xfrm>
              <a:custGeom>
                <a:rect b="b" l="l" r="r" t="t"/>
                <a:pathLst>
                  <a:path extrusionOk="0" h="1476" w="7940">
                    <a:moveTo>
                      <a:pt x="83" y="1"/>
                    </a:moveTo>
                    <a:cubicBezTo>
                      <a:pt x="44" y="1"/>
                      <a:pt x="0" y="50"/>
                      <a:pt x="0" y="110"/>
                    </a:cubicBezTo>
                    <a:lnTo>
                      <a:pt x="0" y="782"/>
                    </a:lnTo>
                    <a:cubicBezTo>
                      <a:pt x="0" y="845"/>
                      <a:pt x="21" y="908"/>
                      <a:pt x="126" y="971"/>
                    </a:cubicBezTo>
                    <a:cubicBezTo>
                      <a:pt x="588" y="1265"/>
                      <a:pt x="2164" y="1475"/>
                      <a:pt x="3970" y="1475"/>
                    </a:cubicBezTo>
                    <a:cubicBezTo>
                      <a:pt x="5776" y="1475"/>
                      <a:pt x="7330" y="1265"/>
                      <a:pt x="7792" y="971"/>
                    </a:cubicBezTo>
                    <a:cubicBezTo>
                      <a:pt x="7876" y="908"/>
                      <a:pt x="7939" y="845"/>
                      <a:pt x="7939" y="782"/>
                    </a:cubicBezTo>
                    <a:lnTo>
                      <a:pt x="7939" y="110"/>
                    </a:lnTo>
                    <a:cubicBezTo>
                      <a:pt x="7939" y="50"/>
                      <a:pt x="7896" y="1"/>
                      <a:pt x="7848" y="1"/>
                    </a:cubicBezTo>
                    <a:cubicBezTo>
                      <a:pt x="7829" y="1"/>
                      <a:pt x="7810" y="8"/>
                      <a:pt x="7792" y="26"/>
                    </a:cubicBezTo>
                    <a:cubicBezTo>
                      <a:pt x="7330" y="320"/>
                      <a:pt x="5797" y="530"/>
                      <a:pt x="3970" y="530"/>
                    </a:cubicBezTo>
                    <a:cubicBezTo>
                      <a:pt x="3067" y="530"/>
                      <a:pt x="2269" y="467"/>
                      <a:pt x="1597" y="383"/>
                    </a:cubicBezTo>
                    <a:cubicBezTo>
                      <a:pt x="903" y="320"/>
                      <a:pt x="378" y="173"/>
                      <a:pt x="126" y="26"/>
                    </a:cubicBezTo>
                    <a:cubicBezTo>
                      <a:pt x="115" y="8"/>
                      <a:pt x="9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88" name="Google Shape;688;g24063740854_0_204"/>
          <p:cNvGrpSpPr/>
          <p:nvPr/>
        </p:nvGrpSpPr>
        <p:grpSpPr>
          <a:xfrm>
            <a:off x="8177164" y="1948309"/>
            <a:ext cx="798478" cy="796946"/>
            <a:chOff x="7300864" y="642534"/>
            <a:chExt cx="798478" cy="796946"/>
          </a:xfrm>
        </p:grpSpPr>
        <p:sp>
          <p:nvSpPr>
            <p:cNvPr id="689" name="Google Shape;689;g24063740854_0_204"/>
            <p:cNvSpPr/>
            <p:nvPr/>
          </p:nvSpPr>
          <p:spPr>
            <a:xfrm rot="2700000">
              <a:off x="7522174" y="655457"/>
              <a:ext cx="355951" cy="77110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1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g24063740854_0_204"/>
            <p:cNvSpPr/>
            <p:nvPr/>
          </p:nvSpPr>
          <p:spPr>
            <a:xfrm rot="2700000">
              <a:off x="7398266" y="953068"/>
              <a:ext cx="311032" cy="404329"/>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g24063740854_0_204"/>
            <p:cNvSpPr/>
            <p:nvPr/>
          </p:nvSpPr>
          <p:spPr>
            <a:xfrm rot="2700000">
              <a:off x="7692024" y="724979"/>
              <a:ext cx="309823" cy="40408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2" name="Google Shape;692;g24063740854_0_204"/>
          <p:cNvSpPr txBox="1"/>
          <p:nvPr/>
        </p:nvSpPr>
        <p:spPr>
          <a:xfrm>
            <a:off x="733275" y="1293925"/>
            <a:ext cx="6859200" cy="3786600"/>
          </a:xfrm>
          <a:prstGeom prst="rect">
            <a:avLst/>
          </a:prstGeom>
          <a:noFill/>
          <a:ln>
            <a:noFill/>
          </a:ln>
        </p:spPr>
        <p:txBody>
          <a:bodyPr anchorCtr="0" anchor="t" bIns="45700" lIns="91425" spcFirstLastPara="1" rIns="91425" wrap="square" tIns="45700">
            <a:spAutoFit/>
          </a:bodyPr>
          <a:lstStyle/>
          <a:p>
            <a:pPr indent="457200" lvl="0" marL="0" marR="0" rtl="0" algn="l">
              <a:lnSpc>
                <a:spcPct val="150000"/>
              </a:lnSpc>
              <a:spcBef>
                <a:spcPts val="0"/>
              </a:spcBef>
              <a:spcAft>
                <a:spcPts val="0"/>
              </a:spcAft>
              <a:buNone/>
            </a:pPr>
            <a:r>
              <a:rPr lang="en-US" sz="2400">
                <a:solidFill>
                  <a:srgbClr val="333333"/>
                </a:solidFill>
                <a:latin typeface="Open Sans"/>
                <a:ea typeface="Open Sans"/>
                <a:cs typeface="Open Sans"/>
                <a:sym typeface="Open Sans"/>
              </a:rPr>
              <a:t>Các biến chứng: đau, chảy máu, nhiễm trùng, tổn thương cơ quan lành lân cận, dị ứng thuốc tê,...</a:t>
            </a:r>
            <a:endParaRPr sz="2400">
              <a:solidFill>
                <a:srgbClr val="333333"/>
              </a:solidFill>
              <a:latin typeface="Open Sans"/>
              <a:ea typeface="Open Sans"/>
              <a:cs typeface="Open Sans"/>
              <a:sym typeface="Open Sans"/>
            </a:endParaRPr>
          </a:p>
          <a:p>
            <a:pPr indent="0" lvl="0" marL="0" marR="0" rtl="0" algn="l">
              <a:lnSpc>
                <a:spcPct val="150000"/>
              </a:lnSpc>
              <a:spcBef>
                <a:spcPts val="0"/>
              </a:spcBef>
              <a:spcAft>
                <a:spcPts val="0"/>
              </a:spcAft>
              <a:buNone/>
            </a:pPr>
            <a:r>
              <a:rPr lang="en-US" sz="2400">
                <a:latin typeface="Open Sans"/>
                <a:ea typeface="Open Sans"/>
                <a:cs typeface="Open Sans"/>
                <a:sym typeface="Open Sans"/>
              </a:rPr>
              <a:t>-&gt; Có thể giảm thiểu dựa vào các kĩ thuật khám lâm sàng trước khi thực hiện sinh thiết + tay nghề bác sĩ có kinh nghiệm</a:t>
            </a:r>
            <a:br>
              <a:rPr b="0" i="0" lang="en-US" sz="2400" u="none" cap="none" strike="noStrike">
                <a:solidFill>
                  <a:srgbClr val="000000"/>
                </a:solidFill>
                <a:latin typeface="Open Sans"/>
                <a:ea typeface="Open Sans"/>
                <a:cs typeface="Open Sans"/>
                <a:sym typeface="Open Sans"/>
              </a:rPr>
            </a:br>
            <a:endParaRPr b="0" i="0" sz="2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
          <p:cNvSpPr/>
          <p:nvPr/>
        </p:nvSpPr>
        <p:spPr>
          <a:xfrm>
            <a:off x="3836400" y="1067655"/>
            <a:ext cx="1471200" cy="1372200"/>
          </a:xfrm>
          <a:prstGeom prst="roundRect">
            <a:avLst>
              <a:gd fmla="val 16667"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7"/>
          <p:cNvSpPr txBox="1"/>
          <p:nvPr>
            <p:ph type="title"/>
          </p:nvPr>
        </p:nvSpPr>
        <p:spPr>
          <a:xfrm>
            <a:off x="2931924" y="2729586"/>
            <a:ext cx="3305989" cy="73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Các loại </a:t>
            </a:r>
            <a:br>
              <a:rPr lang="en-US"/>
            </a:br>
            <a:r>
              <a:rPr lang="en-US"/>
              <a:t>sinh thiết</a:t>
            </a:r>
            <a:endParaRPr/>
          </a:p>
        </p:txBody>
      </p:sp>
      <p:sp>
        <p:nvSpPr>
          <p:cNvPr id="699" name="Google Shape;699;p7"/>
          <p:cNvSpPr txBox="1"/>
          <p:nvPr>
            <p:ph idx="1" type="subTitle"/>
          </p:nvPr>
        </p:nvSpPr>
        <p:spPr>
          <a:xfrm>
            <a:off x="3290700" y="3475405"/>
            <a:ext cx="2562600" cy="484800"/>
          </a:xfrm>
          <a:prstGeom prst="rect">
            <a:avLst/>
          </a:prstGeom>
          <a:noFill/>
          <a:ln>
            <a:noFill/>
          </a:ln>
        </p:spPr>
        <p:txBody>
          <a:bodyPr anchorCtr="0" anchor="t" bIns="0" lIns="91425" spcFirstLastPara="1" rIns="91425" wrap="square" tIns="0">
            <a:noAutofit/>
          </a:bodyPr>
          <a:lstStyle/>
          <a:p>
            <a:pPr indent="0" lvl="0" marL="0" rtl="0" algn="ctr">
              <a:lnSpc>
                <a:spcPct val="100000"/>
              </a:lnSpc>
              <a:spcBef>
                <a:spcPts val="0"/>
              </a:spcBef>
              <a:spcAft>
                <a:spcPts val="0"/>
              </a:spcAft>
              <a:buSzPts val="2800"/>
              <a:buNone/>
            </a:pPr>
            <a:r>
              <a:rPr lang="en-US">
                <a:solidFill>
                  <a:schemeClr val="dk1"/>
                </a:solidFill>
              </a:rPr>
              <a:t>You can enter a subtitle here if you need it</a:t>
            </a:r>
            <a:endParaRPr>
              <a:solidFill>
                <a:schemeClr val="dk1"/>
              </a:solidFill>
            </a:endParaRPr>
          </a:p>
        </p:txBody>
      </p:sp>
      <p:sp>
        <p:nvSpPr>
          <p:cNvPr id="700" name="Google Shape;700;p7"/>
          <p:cNvSpPr txBox="1"/>
          <p:nvPr>
            <p:ph idx="2" type="title"/>
          </p:nvPr>
        </p:nvSpPr>
        <p:spPr>
          <a:xfrm>
            <a:off x="3836400" y="1332855"/>
            <a:ext cx="14712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US"/>
              <a:t>02</a:t>
            </a:r>
            <a:endParaRPr/>
          </a:p>
        </p:txBody>
      </p:sp>
      <p:sp>
        <p:nvSpPr>
          <p:cNvPr id="701" name="Google Shape;701;p7"/>
          <p:cNvSpPr/>
          <p:nvPr/>
        </p:nvSpPr>
        <p:spPr>
          <a:xfrm>
            <a:off x="6792075" y="986075"/>
            <a:ext cx="1638697" cy="1790800"/>
          </a:xfrm>
          <a:custGeom>
            <a:rect b="b" l="l" r="r" t="t"/>
            <a:pathLst>
              <a:path extrusionOk="0" h="42950" w="39302">
                <a:moveTo>
                  <a:pt x="31216" y="3922"/>
                </a:moveTo>
                <a:cubicBezTo>
                  <a:pt x="27508" y="1004"/>
                  <a:pt x="22159" y="1"/>
                  <a:pt x="17751" y="1703"/>
                </a:cubicBezTo>
                <a:cubicBezTo>
                  <a:pt x="17599" y="1794"/>
                  <a:pt x="17417" y="1855"/>
                  <a:pt x="17265" y="1916"/>
                </a:cubicBezTo>
                <a:cubicBezTo>
                  <a:pt x="13982" y="3344"/>
                  <a:pt x="11398" y="6201"/>
                  <a:pt x="9970" y="9454"/>
                </a:cubicBezTo>
                <a:cubicBezTo>
                  <a:pt x="8572" y="12737"/>
                  <a:pt x="8176" y="16414"/>
                  <a:pt x="6626" y="19606"/>
                </a:cubicBezTo>
                <a:cubicBezTo>
                  <a:pt x="4499" y="23983"/>
                  <a:pt x="0" y="27357"/>
                  <a:pt x="851" y="32585"/>
                </a:cubicBezTo>
                <a:cubicBezTo>
                  <a:pt x="1429" y="36172"/>
                  <a:pt x="4225" y="39120"/>
                  <a:pt x="7812" y="40245"/>
                </a:cubicBezTo>
                <a:cubicBezTo>
                  <a:pt x="16535" y="42950"/>
                  <a:pt x="27630" y="38542"/>
                  <a:pt x="34590" y="29424"/>
                </a:cubicBezTo>
                <a:cubicBezTo>
                  <a:pt x="35928" y="27630"/>
                  <a:pt x="37356" y="24804"/>
                  <a:pt x="37934" y="22007"/>
                </a:cubicBezTo>
                <a:cubicBezTo>
                  <a:pt x="39302" y="15411"/>
                  <a:pt x="36779" y="8664"/>
                  <a:pt x="31672" y="4347"/>
                </a:cubicBezTo>
                <a:cubicBezTo>
                  <a:pt x="31520" y="4195"/>
                  <a:pt x="31368" y="4043"/>
                  <a:pt x="31216" y="3922"/>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7"/>
          <p:cNvSpPr/>
          <p:nvPr/>
        </p:nvSpPr>
        <p:spPr>
          <a:xfrm>
            <a:off x="713225" y="539500"/>
            <a:ext cx="1162486" cy="1162486"/>
          </a:xfrm>
          <a:custGeom>
            <a:rect b="b" l="l" r="r" t="t"/>
            <a:pathLst>
              <a:path extrusionOk="0" h="33376" w="33376">
                <a:moveTo>
                  <a:pt x="33375" y="16688"/>
                </a:moveTo>
                <a:cubicBezTo>
                  <a:pt x="33375" y="25898"/>
                  <a:pt x="25898" y="33375"/>
                  <a:pt x="16688" y="33375"/>
                </a:cubicBezTo>
                <a:cubicBezTo>
                  <a:pt x="7478" y="33375"/>
                  <a:pt x="1" y="25898"/>
                  <a:pt x="1" y="16688"/>
                </a:cubicBezTo>
                <a:cubicBezTo>
                  <a:pt x="1" y="7478"/>
                  <a:pt x="7478" y="1"/>
                  <a:pt x="16688" y="1"/>
                </a:cubicBezTo>
                <a:cubicBezTo>
                  <a:pt x="25898" y="1"/>
                  <a:pt x="33375" y="7478"/>
                  <a:pt x="33375" y="16688"/>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7"/>
          <p:cNvSpPr/>
          <p:nvPr/>
        </p:nvSpPr>
        <p:spPr>
          <a:xfrm>
            <a:off x="1806212" y="2020258"/>
            <a:ext cx="994153" cy="995198"/>
          </a:xfrm>
          <a:custGeom>
            <a:rect b="b" l="l" r="r" t="t"/>
            <a:pathLst>
              <a:path extrusionOk="0" h="28573" w="28543">
                <a:moveTo>
                  <a:pt x="28542" y="14287"/>
                </a:moveTo>
                <a:cubicBezTo>
                  <a:pt x="28542" y="22189"/>
                  <a:pt x="22159" y="28572"/>
                  <a:pt x="14287" y="28572"/>
                </a:cubicBezTo>
                <a:cubicBezTo>
                  <a:pt x="6384" y="28572"/>
                  <a:pt x="1" y="22189"/>
                  <a:pt x="1" y="14287"/>
                </a:cubicBezTo>
                <a:cubicBezTo>
                  <a:pt x="1" y="6414"/>
                  <a:pt x="6384" y="1"/>
                  <a:pt x="14287" y="1"/>
                </a:cubicBezTo>
                <a:cubicBezTo>
                  <a:pt x="22159" y="1"/>
                  <a:pt x="28542" y="6414"/>
                  <a:pt x="28542" y="14287"/>
                </a:cubicBezTo>
                <a:close/>
              </a:path>
            </a:pathLst>
          </a:custGeom>
          <a:gradFill>
            <a:gsLst>
              <a:gs pos="0">
                <a:srgbClr val="EFEEFC">
                  <a:alpha val="12941"/>
                </a:srgbClr>
              </a:gs>
              <a:gs pos="100000">
                <a:srgbClr val="9BA6E9">
                  <a:alpha val="6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4" name="Google Shape;704;p7"/>
          <p:cNvGrpSpPr/>
          <p:nvPr/>
        </p:nvGrpSpPr>
        <p:grpSpPr>
          <a:xfrm rot="727871">
            <a:off x="6641905" y="1692457"/>
            <a:ext cx="1451309" cy="2291021"/>
            <a:chOff x="5538388" y="1733488"/>
            <a:chExt cx="611700" cy="965575"/>
          </a:xfrm>
        </p:grpSpPr>
        <p:sp>
          <p:nvSpPr>
            <p:cNvPr id="705" name="Google Shape;705;p7"/>
            <p:cNvSpPr/>
            <p:nvPr/>
          </p:nvSpPr>
          <p:spPr>
            <a:xfrm>
              <a:off x="5538388" y="1733488"/>
              <a:ext cx="611700" cy="965575"/>
            </a:xfrm>
            <a:custGeom>
              <a:rect b="b" l="l" r="r" t="t"/>
              <a:pathLst>
                <a:path extrusionOk="0" h="38623" w="24468">
                  <a:moveTo>
                    <a:pt x="2206" y="0"/>
                  </a:moveTo>
                  <a:cubicBezTo>
                    <a:pt x="967" y="0"/>
                    <a:pt x="1" y="1008"/>
                    <a:pt x="1" y="2206"/>
                  </a:cubicBezTo>
                  <a:lnTo>
                    <a:pt x="1" y="36417"/>
                  </a:lnTo>
                  <a:cubicBezTo>
                    <a:pt x="1" y="37636"/>
                    <a:pt x="1009" y="38623"/>
                    <a:pt x="2206" y="38623"/>
                  </a:cubicBezTo>
                  <a:lnTo>
                    <a:pt x="22262" y="38623"/>
                  </a:lnTo>
                  <a:cubicBezTo>
                    <a:pt x="23501" y="38623"/>
                    <a:pt x="24468" y="37615"/>
                    <a:pt x="24468" y="36417"/>
                  </a:cubicBezTo>
                  <a:lnTo>
                    <a:pt x="24468" y="2206"/>
                  </a:lnTo>
                  <a:cubicBezTo>
                    <a:pt x="24468" y="966"/>
                    <a:pt x="23480" y="0"/>
                    <a:pt x="22262"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6" name="Google Shape;706;p7"/>
            <p:cNvGrpSpPr/>
            <p:nvPr/>
          </p:nvGrpSpPr>
          <p:grpSpPr>
            <a:xfrm>
              <a:off x="5538398" y="1733511"/>
              <a:ext cx="611679" cy="965541"/>
              <a:chOff x="5538425" y="1733496"/>
              <a:chExt cx="1465450" cy="2313228"/>
            </a:xfrm>
          </p:grpSpPr>
          <p:sp>
            <p:nvSpPr>
              <p:cNvPr id="707" name="Google Shape;707;p7"/>
              <p:cNvSpPr/>
              <p:nvPr/>
            </p:nvSpPr>
            <p:spPr>
              <a:xfrm>
                <a:off x="6271749" y="1734754"/>
                <a:ext cx="732126" cy="2311970"/>
              </a:xfrm>
              <a:custGeom>
                <a:rect b="b" l="l" r="r" t="t"/>
                <a:pathLst>
                  <a:path extrusionOk="0" h="38602" w="12224">
                    <a:moveTo>
                      <a:pt x="1" y="0"/>
                    </a:moveTo>
                    <a:lnTo>
                      <a:pt x="1" y="38601"/>
                    </a:lnTo>
                    <a:lnTo>
                      <a:pt x="10019" y="38601"/>
                    </a:lnTo>
                    <a:cubicBezTo>
                      <a:pt x="11258" y="38601"/>
                      <a:pt x="12224" y="37614"/>
                      <a:pt x="12224" y="36396"/>
                    </a:cubicBezTo>
                    <a:lnTo>
                      <a:pt x="12224" y="2205"/>
                    </a:lnTo>
                    <a:cubicBezTo>
                      <a:pt x="12224" y="966"/>
                      <a:pt x="11237" y="0"/>
                      <a:pt x="100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7"/>
              <p:cNvSpPr/>
              <p:nvPr/>
            </p:nvSpPr>
            <p:spPr>
              <a:xfrm>
                <a:off x="5538425" y="1733496"/>
                <a:ext cx="733384" cy="2313228"/>
              </a:xfrm>
              <a:custGeom>
                <a:rect b="b" l="l" r="r" t="t"/>
                <a:pathLst>
                  <a:path extrusionOk="0" h="38623" w="12245">
                    <a:moveTo>
                      <a:pt x="2206" y="0"/>
                    </a:moveTo>
                    <a:cubicBezTo>
                      <a:pt x="967" y="0"/>
                      <a:pt x="1" y="1008"/>
                      <a:pt x="1" y="2205"/>
                    </a:cubicBezTo>
                    <a:lnTo>
                      <a:pt x="1" y="36417"/>
                    </a:lnTo>
                    <a:cubicBezTo>
                      <a:pt x="1" y="37656"/>
                      <a:pt x="1009" y="38622"/>
                      <a:pt x="2206" y="38622"/>
                    </a:cubicBezTo>
                    <a:lnTo>
                      <a:pt x="12245" y="38622"/>
                    </a:lnTo>
                    <a:lnTo>
                      <a:pt x="1224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7"/>
              <p:cNvSpPr/>
              <p:nvPr/>
            </p:nvSpPr>
            <p:spPr>
              <a:xfrm>
                <a:off x="6452924" y="1892870"/>
                <a:ext cx="367321" cy="333302"/>
              </a:xfrm>
              <a:custGeom>
                <a:rect b="b" l="l" r="r" t="t"/>
                <a:pathLst>
                  <a:path extrusionOk="0" h="5565" w="6133">
                    <a:moveTo>
                      <a:pt x="3099" y="1"/>
                    </a:moveTo>
                    <a:cubicBezTo>
                      <a:pt x="1829" y="1"/>
                      <a:pt x="665" y="864"/>
                      <a:pt x="357" y="2149"/>
                    </a:cubicBezTo>
                    <a:cubicBezTo>
                      <a:pt x="0" y="3640"/>
                      <a:pt x="924" y="5131"/>
                      <a:pt x="2436" y="5488"/>
                    </a:cubicBezTo>
                    <a:cubicBezTo>
                      <a:pt x="2653" y="5540"/>
                      <a:pt x="2869" y="5565"/>
                      <a:pt x="3082" y="5565"/>
                    </a:cubicBezTo>
                    <a:cubicBezTo>
                      <a:pt x="4337" y="5565"/>
                      <a:pt x="5470" y="4704"/>
                      <a:pt x="5776" y="3430"/>
                    </a:cubicBezTo>
                    <a:cubicBezTo>
                      <a:pt x="6133" y="1939"/>
                      <a:pt x="5209" y="427"/>
                      <a:pt x="3717" y="69"/>
                    </a:cubicBezTo>
                    <a:cubicBezTo>
                      <a:pt x="3511" y="23"/>
                      <a:pt x="3304" y="1"/>
                      <a:pt x="30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7"/>
              <p:cNvSpPr/>
              <p:nvPr/>
            </p:nvSpPr>
            <p:spPr>
              <a:xfrm>
                <a:off x="6447893" y="2308165"/>
                <a:ext cx="378640" cy="333541"/>
              </a:xfrm>
              <a:custGeom>
                <a:rect b="b" l="l" r="r" t="t"/>
                <a:pathLst>
                  <a:path extrusionOk="0" h="5569" w="6322">
                    <a:moveTo>
                      <a:pt x="3168" y="0"/>
                    </a:moveTo>
                    <a:cubicBezTo>
                      <a:pt x="2812" y="0"/>
                      <a:pt x="2451" y="69"/>
                      <a:pt x="2100" y="213"/>
                    </a:cubicBezTo>
                    <a:cubicBezTo>
                      <a:pt x="672"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290" y="648"/>
                      <a:pt x="4260" y="0"/>
                      <a:pt x="31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7"/>
              <p:cNvSpPr/>
              <p:nvPr/>
            </p:nvSpPr>
            <p:spPr>
              <a:xfrm>
                <a:off x="6470532" y="2724658"/>
                <a:ext cx="333362" cy="333422"/>
              </a:xfrm>
              <a:custGeom>
                <a:rect b="b" l="l" r="r" t="t"/>
                <a:pathLst>
                  <a:path extrusionOk="0" h="5567" w="5566">
                    <a:moveTo>
                      <a:pt x="2793" y="1"/>
                    </a:moveTo>
                    <a:cubicBezTo>
                      <a:pt x="1260" y="1"/>
                      <a:pt x="0" y="1240"/>
                      <a:pt x="0" y="2794"/>
                    </a:cubicBezTo>
                    <a:cubicBezTo>
                      <a:pt x="0" y="4306"/>
                      <a:pt x="1239" y="5566"/>
                      <a:pt x="2793" y="5566"/>
                    </a:cubicBezTo>
                    <a:cubicBezTo>
                      <a:pt x="4305" y="5566"/>
                      <a:pt x="5566" y="4306"/>
                      <a:pt x="5566" y="2794"/>
                    </a:cubicBezTo>
                    <a:cubicBezTo>
                      <a:pt x="5566" y="1261"/>
                      <a:pt x="4347" y="1"/>
                      <a:pt x="27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7"/>
              <p:cNvSpPr/>
              <p:nvPr/>
            </p:nvSpPr>
            <p:spPr>
              <a:xfrm>
                <a:off x="6470532" y="3139773"/>
                <a:ext cx="333362" cy="333362"/>
              </a:xfrm>
              <a:custGeom>
                <a:rect b="b" l="l" r="r" t="t"/>
                <a:pathLst>
                  <a:path extrusionOk="0" h="5566" w="5566">
                    <a:moveTo>
                      <a:pt x="2793" y="0"/>
                    </a:moveTo>
                    <a:cubicBezTo>
                      <a:pt x="1260" y="0"/>
                      <a:pt x="0" y="1239"/>
                      <a:pt x="0" y="2793"/>
                    </a:cubicBezTo>
                    <a:cubicBezTo>
                      <a:pt x="0" y="4306"/>
                      <a:pt x="1239" y="5566"/>
                      <a:pt x="2793" y="5566"/>
                    </a:cubicBezTo>
                    <a:cubicBezTo>
                      <a:pt x="4305" y="5566"/>
                      <a:pt x="5566" y="4306"/>
                      <a:pt x="5566" y="2793"/>
                    </a:cubicBezTo>
                    <a:cubicBezTo>
                      <a:pt x="5566" y="1260"/>
                      <a:pt x="4347" y="0"/>
                      <a:pt x="279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7"/>
              <p:cNvSpPr/>
              <p:nvPr/>
            </p:nvSpPr>
            <p:spPr>
              <a:xfrm>
                <a:off x="6470532" y="3554828"/>
                <a:ext cx="333362" cy="333422"/>
              </a:xfrm>
              <a:custGeom>
                <a:rect b="b" l="l" r="r" t="t"/>
                <a:pathLst>
                  <a:path extrusionOk="0" h="5567" w="5566">
                    <a:moveTo>
                      <a:pt x="2793" y="1"/>
                    </a:moveTo>
                    <a:cubicBezTo>
                      <a:pt x="1260" y="1"/>
                      <a:pt x="0" y="1240"/>
                      <a:pt x="0" y="2773"/>
                    </a:cubicBezTo>
                    <a:cubicBezTo>
                      <a:pt x="0" y="4306"/>
                      <a:pt x="1239" y="5566"/>
                      <a:pt x="2793" y="5566"/>
                    </a:cubicBezTo>
                    <a:cubicBezTo>
                      <a:pt x="4305" y="5566"/>
                      <a:pt x="5566" y="4306"/>
                      <a:pt x="5566" y="2773"/>
                    </a:cubicBezTo>
                    <a:cubicBezTo>
                      <a:pt x="5566" y="1261"/>
                      <a:pt x="4347" y="1"/>
                      <a:pt x="27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7"/>
              <p:cNvSpPr/>
              <p:nvPr/>
            </p:nvSpPr>
            <p:spPr>
              <a:xfrm>
                <a:off x="5757332" y="1893649"/>
                <a:ext cx="366063" cy="332523"/>
              </a:xfrm>
              <a:custGeom>
                <a:rect b="b" l="l" r="r" t="t"/>
                <a:pathLst>
                  <a:path extrusionOk="0" h="5552" w="6112">
                    <a:moveTo>
                      <a:pt x="3049" y="1"/>
                    </a:moveTo>
                    <a:cubicBezTo>
                      <a:pt x="1791" y="1"/>
                      <a:pt x="644" y="861"/>
                      <a:pt x="357" y="2136"/>
                    </a:cubicBezTo>
                    <a:cubicBezTo>
                      <a:pt x="0" y="3627"/>
                      <a:pt x="924" y="5139"/>
                      <a:pt x="2415" y="5475"/>
                    </a:cubicBezTo>
                    <a:cubicBezTo>
                      <a:pt x="2632" y="5527"/>
                      <a:pt x="2849" y="5552"/>
                      <a:pt x="3063" y="5552"/>
                    </a:cubicBezTo>
                    <a:cubicBezTo>
                      <a:pt x="4321" y="5552"/>
                      <a:pt x="5467" y="4691"/>
                      <a:pt x="5755" y="3417"/>
                    </a:cubicBezTo>
                    <a:cubicBezTo>
                      <a:pt x="6112" y="1926"/>
                      <a:pt x="5188" y="414"/>
                      <a:pt x="3696" y="77"/>
                    </a:cubicBezTo>
                    <a:cubicBezTo>
                      <a:pt x="3480" y="26"/>
                      <a:pt x="3263" y="1"/>
                      <a:pt x="30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7"/>
              <p:cNvSpPr/>
              <p:nvPr/>
            </p:nvSpPr>
            <p:spPr>
              <a:xfrm>
                <a:off x="5751043" y="2308165"/>
                <a:ext cx="378640" cy="333541"/>
              </a:xfrm>
              <a:custGeom>
                <a:rect b="b" l="l" r="r" t="t"/>
                <a:pathLst>
                  <a:path extrusionOk="0" h="5569" w="6322">
                    <a:moveTo>
                      <a:pt x="3171" y="0"/>
                    </a:moveTo>
                    <a:cubicBezTo>
                      <a:pt x="2814" y="0"/>
                      <a:pt x="2451" y="69"/>
                      <a:pt x="2100" y="213"/>
                    </a:cubicBezTo>
                    <a:cubicBezTo>
                      <a:pt x="693" y="801"/>
                      <a:pt x="0" y="2418"/>
                      <a:pt x="588" y="3846"/>
                    </a:cubicBezTo>
                    <a:cubicBezTo>
                      <a:pt x="1034" y="4912"/>
                      <a:pt x="2069" y="5568"/>
                      <a:pt x="3166" y="5568"/>
                    </a:cubicBezTo>
                    <a:cubicBezTo>
                      <a:pt x="3518" y="5568"/>
                      <a:pt x="3875" y="5501"/>
                      <a:pt x="4221" y="5359"/>
                    </a:cubicBezTo>
                    <a:cubicBezTo>
                      <a:pt x="5650" y="4770"/>
                      <a:pt x="6322" y="3153"/>
                      <a:pt x="5734" y="1725"/>
                    </a:cubicBezTo>
                    <a:cubicBezTo>
                      <a:pt x="5306" y="648"/>
                      <a:pt x="4268" y="0"/>
                      <a:pt x="31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7"/>
              <p:cNvSpPr/>
              <p:nvPr/>
            </p:nvSpPr>
            <p:spPr>
              <a:xfrm>
                <a:off x="5774941" y="2724658"/>
                <a:ext cx="333362" cy="333422"/>
              </a:xfrm>
              <a:custGeom>
                <a:rect b="b" l="l" r="r" t="t"/>
                <a:pathLst>
                  <a:path extrusionOk="0" h="5567" w="5566">
                    <a:moveTo>
                      <a:pt x="2772" y="1"/>
                    </a:moveTo>
                    <a:cubicBezTo>
                      <a:pt x="1260" y="1"/>
                      <a:pt x="0" y="1240"/>
                      <a:pt x="0" y="2794"/>
                    </a:cubicBezTo>
                    <a:cubicBezTo>
                      <a:pt x="0" y="4306"/>
                      <a:pt x="1218" y="5566"/>
                      <a:pt x="2772" y="5566"/>
                    </a:cubicBezTo>
                    <a:cubicBezTo>
                      <a:pt x="4327" y="5566"/>
                      <a:pt x="5566" y="4306"/>
                      <a:pt x="5566" y="2794"/>
                    </a:cubicBezTo>
                    <a:cubicBezTo>
                      <a:pt x="5566" y="1261"/>
                      <a:pt x="4327" y="1"/>
                      <a:pt x="27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7"/>
              <p:cNvSpPr/>
              <p:nvPr/>
            </p:nvSpPr>
            <p:spPr>
              <a:xfrm>
                <a:off x="5774941" y="3139773"/>
                <a:ext cx="333362" cy="333362"/>
              </a:xfrm>
              <a:custGeom>
                <a:rect b="b" l="l" r="r" t="t"/>
                <a:pathLst>
                  <a:path extrusionOk="0" h="5566" w="5566">
                    <a:moveTo>
                      <a:pt x="2772" y="0"/>
                    </a:moveTo>
                    <a:cubicBezTo>
                      <a:pt x="1260" y="0"/>
                      <a:pt x="0" y="1239"/>
                      <a:pt x="0" y="2793"/>
                    </a:cubicBezTo>
                    <a:cubicBezTo>
                      <a:pt x="0" y="4306"/>
                      <a:pt x="1218" y="5566"/>
                      <a:pt x="2772" y="5566"/>
                    </a:cubicBezTo>
                    <a:cubicBezTo>
                      <a:pt x="4327" y="5566"/>
                      <a:pt x="5566" y="4306"/>
                      <a:pt x="5566" y="2793"/>
                    </a:cubicBezTo>
                    <a:cubicBezTo>
                      <a:pt x="5566" y="1260"/>
                      <a:pt x="4327" y="0"/>
                      <a:pt x="27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7"/>
              <p:cNvSpPr/>
              <p:nvPr/>
            </p:nvSpPr>
            <p:spPr>
              <a:xfrm>
                <a:off x="5774941" y="3554828"/>
                <a:ext cx="333362" cy="333422"/>
              </a:xfrm>
              <a:custGeom>
                <a:rect b="b" l="l" r="r" t="t"/>
                <a:pathLst>
                  <a:path extrusionOk="0" h="5567" w="5566">
                    <a:moveTo>
                      <a:pt x="2772" y="1"/>
                    </a:moveTo>
                    <a:cubicBezTo>
                      <a:pt x="1260" y="1"/>
                      <a:pt x="0" y="1240"/>
                      <a:pt x="0" y="2773"/>
                    </a:cubicBezTo>
                    <a:cubicBezTo>
                      <a:pt x="0" y="4306"/>
                      <a:pt x="1218" y="5566"/>
                      <a:pt x="2772" y="5566"/>
                    </a:cubicBezTo>
                    <a:cubicBezTo>
                      <a:pt x="4327" y="5566"/>
                      <a:pt x="5566" y="4306"/>
                      <a:pt x="5566" y="2773"/>
                    </a:cubicBezTo>
                    <a:cubicBezTo>
                      <a:pt x="5566" y="1261"/>
                      <a:pt x="4327" y="1"/>
                      <a:pt x="27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7"/>
              <p:cNvSpPr/>
              <p:nvPr/>
            </p:nvSpPr>
            <p:spPr>
              <a:xfrm>
                <a:off x="5847890" y="1967437"/>
                <a:ext cx="226454" cy="225196"/>
              </a:xfrm>
              <a:custGeom>
                <a:rect b="b" l="l" r="r" t="t"/>
                <a:pathLst>
                  <a:path extrusionOk="0" h="3760" w="3781">
                    <a:moveTo>
                      <a:pt x="3130" y="1"/>
                    </a:moveTo>
                    <a:lnTo>
                      <a:pt x="0" y="3109"/>
                    </a:lnTo>
                    <a:cubicBezTo>
                      <a:pt x="399" y="3508"/>
                      <a:pt x="945" y="3760"/>
                      <a:pt x="1575" y="3760"/>
                    </a:cubicBezTo>
                    <a:cubicBezTo>
                      <a:pt x="2814" y="3760"/>
                      <a:pt x="3781" y="2773"/>
                      <a:pt x="3781" y="1576"/>
                    </a:cubicBezTo>
                    <a:cubicBezTo>
                      <a:pt x="3760" y="946"/>
                      <a:pt x="3529" y="379"/>
                      <a:pt x="31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7"/>
              <p:cNvSpPr/>
              <p:nvPr/>
            </p:nvSpPr>
            <p:spPr>
              <a:xfrm>
                <a:off x="5808900" y="1927189"/>
                <a:ext cx="226454" cy="226454"/>
              </a:xfrm>
              <a:custGeom>
                <a:rect b="b" l="l" r="r" t="t"/>
                <a:pathLst>
                  <a:path extrusionOk="0" h="3781" w="3781">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7"/>
              <p:cNvSpPr/>
              <p:nvPr/>
            </p:nvSpPr>
            <p:spPr>
              <a:xfrm>
                <a:off x="5847890" y="2382552"/>
                <a:ext cx="226454" cy="226454"/>
              </a:xfrm>
              <a:custGeom>
                <a:rect b="b" l="l" r="r" t="t"/>
                <a:pathLst>
                  <a:path extrusionOk="0" h="3781" w="3781">
                    <a:moveTo>
                      <a:pt x="3130" y="0"/>
                    </a:moveTo>
                    <a:lnTo>
                      <a:pt x="0" y="3108"/>
                    </a:lnTo>
                    <a:cubicBezTo>
                      <a:pt x="399" y="3507"/>
                      <a:pt x="945" y="3780"/>
                      <a:pt x="1575" y="3780"/>
                    </a:cubicBezTo>
                    <a:cubicBezTo>
                      <a:pt x="2814" y="3780"/>
                      <a:pt x="3781" y="2772"/>
                      <a:pt x="3781" y="1575"/>
                    </a:cubicBezTo>
                    <a:cubicBezTo>
                      <a:pt x="3760" y="945"/>
                      <a:pt x="3529" y="378"/>
                      <a:pt x="31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7"/>
              <p:cNvSpPr/>
              <p:nvPr/>
            </p:nvSpPr>
            <p:spPr>
              <a:xfrm>
                <a:off x="5808900" y="2342304"/>
                <a:ext cx="226454" cy="226454"/>
              </a:xfrm>
              <a:custGeom>
                <a:rect b="b" l="l" r="r" t="t"/>
                <a:pathLst>
                  <a:path extrusionOk="0" h="3781" w="3781">
                    <a:moveTo>
                      <a:pt x="2205" y="0"/>
                    </a:moveTo>
                    <a:cubicBezTo>
                      <a:pt x="966" y="0"/>
                      <a:pt x="0" y="1008"/>
                      <a:pt x="0" y="2205"/>
                    </a:cubicBezTo>
                    <a:cubicBezTo>
                      <a:pt x="0" y="2814"/>
                      <a:pt x="231" y="3360"/>
                      <a:pt x="651" y="3780"/>
                    </a:cubicBezTo>
                    <a:lnTo>
                      <a:pt x="3781" y="672"/>
                    </a:lnTo>
                    <a:cubicBezTo>
                      <a:pt x="3360" y="273"/>
                      <a:pt x="2814" y="0"/>
                      <a:pt x="220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7"/>
              <p:cNvSpPr/>
              <p:nvPr/>
            </p:nvSpPr>
            <p:spPr>
              <a:xfrm>
                <a:off x="5847890" y="2797607"/>
                <a:ext cx="226454" cy="226513"/>
              </a:xfrm>
              <a:custGeom>
                <a:rect b="b" l="l" r="r" t="t"/>
                <a:pathLst>
                  <a:path extrusionOk="0" h="3782" w="3781">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7"/>
              <p:cNvSpPr/>
              <p:nvPr/>
            </p:nvSpPr>
            <p:spPr>
              <a:xfrm>
                <a:off x="5808900" y="2757359"/>
                <a:ext cx="226454" cy="226454"/>
              </a:xfrm>
              <a:custGeom>
                <a:rect b="b" l="l" r="r" t="t"/>
                <a:pathLst>
                  <a:path extrusionOk="0" h="3781" w="3781">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7"/>
              <p:cNvSpPr/>
              <p:nvPr/>
            </p:nvSpPr>
            <p:spPr>
              <a:xfrm>
                <a:off x="5847890" y="3212722"/>
                <a:ext cx="226454" cy="225196"/>
              </a:xfrm>
              <a:custGeom>
                <a:rect b="b" l="l" r="r" t="t"/>
                <a:pathLst>
                  <a:path extrusionOk="0" h="3760" w="3781">
                    <a:moveTo>
                      <a:pt x="3130" y="0"/>
                    </a:moveTo>
                    <a:lnTo>
                      <a:pt x="0" y="3109"/>
                    </a:lnTo>
                    <a:cubicBezTo>
                      <a:pt x="399" y="3508"/>
                      <a:pt x="945" y="3760"/>
                      <a:pt x="1575" y="3760"/>
                    </a:cubicBezTo>
                    <a:cubicBezTo>
                      <a:pt x="2814" y="3760"/>
                      <a:pt x="3781" y="2773"/>
                      <a:pt x="3781" y="1575"/>
                    </a:cubicBezTo>
                    <a:cubicBezTo>
                      <a:pt x="3760" y="945"/>
                      <a:pt x="3529" y="378"/>
                      <a:pt x="31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7"/>
              <p:cNvSpPr/>
              <p:nvPr/>
            </p:nvSpPr>
            <p:spPr>
              <a:xfrm>
                <a:off x="5808900" y="3172474"/>
                <a:ext cx="226454" cy="226454"/>
              </a:xfrm>
              <a:custGeom>
                <a:rect b="b" l="l" r="r" t="t"/>
                <a:pathLst>
                  <a:path extrusionOk="0" h="3781" w="3781">
                    <a:moveTo>
                      <a:pt x="2205" y="0"/>
                    </a:moveTo>
                    <a:cubicBezTo>
                      <a:pt x="966" y="0"/>
                      <a:pt x="0" y="1008"/>
                      <a:pt x="0" y="2205"/>
                    </a:cubicBezTo>
                    <a:cubicBezTo>
                      <a:pt x="0" y="2814"/>
                      <a:pt x="231" y="3361"/>
                      <a:pt x="651" y="3781"/>
                    </a:cubicBezTo>
                    <a:lnTo>
                      <a:pt x="3781" y="672"/>
                    </a:lnTo>
                    <a:cubicBezTo>
                      <a:pt x="3360" y="273"/>
                      <a:pt x="2814" y="0"/>
                      <a:pt x="220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7"/>
              <p:cNvSpPr/>
              <p:nvPr/>
            </p:nvSpPr>
            <p:spPr>
              <a:xfrm>
                <a:off x="5847890" y="3627777"/>
                <a:ext cx="226454" cy="226513"/>
              </a:xfrm>
              <a:custGeom>
                <a:rect b="b" l="l" r="r" t="t"/>
                <a:pathLst>
                  <a:path extrusionOk="0" h="3782" w="3781">
                    <a:moveTo>
                      <a:pt x="3130" y="1"/>
                    </a:moveTo>
                    <a:lnTo>
                      <a:pt x="0" y="3109"/>
                    </a:lnTo>
                    <a:cubicBezTo>
                      <a:pt x="399" y="3508"/>
                      <a:pt x="945" y="3781"/>
                      <a:pt x="1575" y="3781"/>
                    </a:cubicBezTo>
                    <a:cubicBezTo>
                      <a:pt x="2814" y="3781"/>
                      <a:pt x="3781" y="2773"/>
                      <a:pt x="3781" y="1576"/>
                    </a:cubicBezTo>
                    <a:cubicBezTo>
                      <a:pt x="3760" y="946"/>
                      <a:pt x="3529" y="379"/>
                      <a:pt x="31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7"/>
              <p:cNvSpPr/>
              <p:nvPr/>
            </p:nvSpPr>
            <p:spPr>
              <a:xfrm>
                <a:off x="5808900" y="3587529"/>
                <a:ext cx="226454" cy="226513"/>
              </a:xfrm>
              <a:custGeom>
                <a:rect b="b" l="l" r="r" t="t"/>
                <a:pathLst>
                  <a:path extrusionOk="0" h="3782" w="3781">
                    <a:moveTo>
                      <a:pt x="2205" y="1"/>
                    </a:moveTo>
                    <a:cubicBezTo>
                      <a:pt x="966" y="1"/>
                      <a:pt x="0" y="1009"/>
                      <a:pt x="0" y="2206"/>
                    </a:cubicBezTo>
                    <a:cubicBezTo>
                      <a:pt x="0" y="2815"/>
                      <a:pt x="231" y="3361"/>
                      <a:pt x="651" y="3781"/>
                    </a:cubicBezTo>
                    <a:lnTo>
                      <a:pt x="3781" y="673"/>
                    </a:lnTo>
                    <a:cubicBezTo>
                      <a:pt x="3360" y="274"/>
                      <a:pt x="2814" y="1"/>
                      <a:pt x="22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7"/>
              <p:cNvSpPr/>
              <p:nvPr/>
            </p:nvSpPr>
            <p:spPr>
              <a:xfrm>
                <a:off x="6543481" y="1967437"/>
                <a:ext cx="226454" cy="225196"/>
              </a:xfrm>
              <a:custGeom>
                <a:rect b="b" l="l" r="r" t="t"/>
                <a:pathLst>
                  <a:path extrusionOk="0" h="3760" w="3781">
                    <a:moveTo>
                      <a:pt x="3129" y="1"/>
                    </a:moveTo>
                    <a:lnTo>
                      <a:pt x="0" y="3109"/>
                    </a:lnTo>
                    <a:cubicBezTo>
                      <a:pt x="399" y="3508"/>
                      <a:pt x="945" y="3760"/>
                      <a:pt x="1575" y="3760"/>
                    </a:cubicBezTo>
                    <a:cubicBezTo>
                      <a:pt x="2814" y="3760"/>
                      <a:pt x="3781" y="2773"/>
                      <a:pt x="3781" y="1576"/>
                    </a:cubicBezTo>
                    <a:cubicBezTo>
                      <a:pt x="3781" y="946"/>
                      <a:pt x="3550" y="379"/>
                      <a:pt x="31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7"/>
              <p:cNvSpPr/>
              <p:nvPr/>
            </p:nvSpPr>
            <p:spPr>
              <a:xfrm>
                <a:off x="6505749" y="1927189"/>
                <a:ext cx="226454" cy="226454"/>
              </a:xfrm>
              <a:custGeom>
                <a:rect b="b" l="l" r="r" t="t"/>
                <a:pathLst>
                  <a:path extrusionOk="0" h="3781" w="3781">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7"/>
              <p:cNvSpPr/>
              <p:nvPr/>
            </p:nvSpPr>
            <p:spPr>
              <a:xfrm>
                <a:off x="6543481" y="2382552"/>
                <a:ext cx="226454" cy="226454"/>
              </a:xfrm>
              <a:custGeom>
                <a:rect b="b" l="l" r="r" t="t"/>
                <a:pathLst>
                  <a:path extrusionOk="0" h="3781" w="3781">
                    <a:moveTo>
                      <a:pt x="3129" y="0"/>
                    </a:moveTo>
                    <a:lnTo>
                      <a:pt x="0" y="3108"/>
                    </a:lnTo>
                    <a:cubicBezTo>
                      <a:pt x="399" y="3507"/>
                      <a:pt x="945" y="3780"/>
                      <a:pt x="1575" y="3780"/>
                    </a:cubicBezTo>
                    <a:cubicBezTo>
                      <a:pt x="2814" y="3780"/>
                      <a:pt x="3781" y="2772"/>
                      <a:pt x="3781" y="1575"/>
                    </a:cubicBezTo>
                    <a:cubicBezTo>
                      <a:pt x="3781" y="945"/>
                      <a:pt x="3550" y="378"/>
                      <a:pt x="31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7"/>
              <p:cNvSpPr/>
              <p:nvPr/>
            </p:nvSpPr>
            <p:spPr>
              <a:xfrm>
                <a:off x="6505749" y="2342304"/>
                <a:ext cx="226454" cy="226454"/>
              </a:xfrm>
              <a:custGeom>
                <a:rect b="b" l="l" r="r" t="t"/>
                <a:pathLst>
                  <a:path extrusionOk="0" h="3781" w="3781">
                    <a:moveTo>
                      <a:pt x="2205" y="0"/>
                    </a:moveTo>
                    <a:cubicBezTo>
                      <a:pt x="966" y="0"/>
                      <a:pt x="0" y="1008"/>
                      <a:pt x="0" y="2205"/>
                    </a:cubicBezTo>
                    <a:cubicBezTo>
                      <a:pt x="0" y="2814"/>
                      <a:pt x="231" y="3360"/>
                      <a:pt x="651" y="3780"/>
                    </a:cubicBezTo>
                    <a:lnTo>
                      <a:pt x="3780" y="672"/>
                    </a:lnTo>
                    <a:cubicBezTo>
                      <a:pt x="3360" y="273"/>
                      <a:pt x="2814" y="0"/>
                      <a:pt x="220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7"/>
              <p:cNvSpPr/>
              <p:nvPr/>
            </p:nvSpPr>
            <p:spPr>
              <a:xfrm>
                <a:off x="6543481" y="2797607"/>
                <a:ext cx="226454" cy="226513"/>
              </a:xfrm>
              <a:custGeom>
                <a:rect b="b" l="l" r="r" t="t"/>
                <a:pathLst>
                  <a:path extrusionOk="0" h="3782" w="3781">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7"/>
              <p:cNvSpPr/>
              <p:nvPr/>
            </p:nvSpPr>
            <p:spPr>
              <a:xfrm>
                <a:off x="6505749" y="2757359"/>
                <a:ext cx="226454" cy="226454"/>
              </a:xfrm>
              <a:custGeom>
                <a:rect b="b" l="l" r="r" t="t"/>
                <a:pathLst>
                  <a:path extrusionOk="0" h="3781" w="3781">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7"/>
              <p:cNvSpPr/>
              <p:nvPr/>
            </p:nvSpPr>
            <p:spPr>
              <a:xfrm>
                <a:off x="6543481" y="3212722"/>
                <a:ext cx="226454" cy="225196"/>
              </a:xfrm>
              <a:custGeom>
                <a:rect b="b" l="l" r="r" t="t"/>
                <a:pathLst>
                  <a:path extrusionOk="0" h="3760" w="3781">
                    <a:moveTo>
                      <a:pt x="3129" y="0"/>
                    </a:moveTo>
                    <a:lnTo>
                      <a:pt x="0" y="3109"/>
                    </a:lnTo>
                    <a:cubicBezTo>
                      <a:pt x="399" y="3508"/>
                      <a:pt x="945" y="3760"/>
                      <a:pt x="1575" y="3760"/>
                    </a:cubicBezTo>
                    <a:cubicBezTo>
                      <a:pt x="2814" y="3760"/>
                      <a:pt x="3781" y="2773"/>
                      <a:pt x="3781" y="1575"/>
                    </a:cubicBezTo>
                    <a:cubicBezTo>
                      <a:pt x="3781" y="945"/>
                      <a:pt x="3550" y="378"/>
                      <a:pt x="31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7"/>
              <p:cNvSpPr/>
              <p:nvPr/>
            </p:nvSpPr>
            <p:spPr>
              <a:xfrm>
                <a:off x="6505749" y="3172474"/>
                <a:ext cx="226454" cy="226454"/>
              </a:xfrm>
              <a:custGeom>
                <a:rect b="b" l="l" r="r" t="t"/>
                <a:pathLst>
                  <a:path extrusionOk="0" h="3781" w="3781">
                    <a:moveTo>
                      <a:pt x="2205" y="0"/>
                    </a:moveTo>
                    <a:cubicBezTo>
                      <a:pt x="966" y="0"/>
                      <a:pt x="0" y="1008"/>
                      <a:pt x="0" y="2205"/>
                    </a:cubicBezTo>
                    <a:cubicBezTo>
                      <a:pt x="0" y="2814"/>
                      <a:pt x="231" y="3361"/>
                      <a:pt x="651" y="3781"/>
                    </a:cubicBezTo>
                    <a:lnTo>
                      <a:pt x="3780" y="672"/>
                    </a:lnTo>
                    <a:cubicBezTo>
                      <a:pt x="3360" y="273"/>
                      <a:pt x="2814" y="0"/>
                      <a:pt x="220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7"/>
              <p:cNvSpPr/>
              <p:nvPr/>
            </p:nvSpPr>
            <p:spPr>
              <a:xfrm>
                <a:off x="6543481" y="3627777"/>
                <a:ext cx="226454" cy="226513"/>
              </a:xfrm>
              <a:custGeom>
                <a:rect b="b" l="l" r="r" t="t"/>
                <a:pathLst>
                  <a:path extrusionOk="0" h="3782" w="3781">
                    <a:moveTo>
                      <a:pt x="3129" y="1"/>
                    </a:moveTo>
                    <a:lnTo>
                      <a:pt x="0" y="3109"/>
                    </a:lnTo>
                    <a:cubicBezTo>
                      <a:pt x="399" y="3508"/>
                      <a:pt x="945" y="3781"/>
                      <a:pt x="1575" y="3781"/>
                    </a:cubicBezTo>
                    <a:cubicBezTo>
                      <a:pt x="2814" y="3781"/>
                      <a:pt x="3781" y="2773"/>
                      <a:pt x="3781" y="1576"/>
                    </a:cubicBezTo>
                    <a:cubicBezTo>
                      <a:pt x="3781" y="946"/>
                      <a:pt x="3550" y="379"/>
                      <a:pt x="31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7"/>
              <p:cNvSpPr/>
              <p:nvPr/>
            </p:nvSpPr>
            <p:spPr>
              <a:xfrm>
                <a:off x="6505749" y="3587529"/>
                <a:ext cx="226454" cy="226513"/>
              </a:xfrm>
              <a:custGeom>
                <a:rect b="b" l="l" r="r" t="t"/>
                <a:pathLst>
                  <a:path extrusionOk="0" h="3782" w="3781">
                    <a:moveTo>
                      <a:pt x="2205" y="1"/>
                    </a:moveTo>
                    <a:cubicBezTo>
                      <a:pt x="966" y="1"/>
                      <a:pt x="0" y="1009"/>
                      <a:pt x="0" y="2206"/>
                    </a:cubicBezTo>
                    <a:cubicBezTo>
                      <a:pt x="0" y="2815"/>
                      <a:pt x="231" y="3361"/>
                      <a:pt x="651" y="3781"/>
                    </a:cubicBezTo>
                    <a:lnTo>
                      <a:pt x="3780" y="673"/>
                    </a:lnTo>
                    <a:cubicBezTo>
                      <a:pt x="3360" y="274"/>
                      <a:pt x="2814" y="1"/>
                      <a:pt x="22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7"/>
              <p:cNvSpPr/>
              <p:nvPr/>
            </p:nvSpPr>
            <p:spPr>
              <a:xfrm>
                <a:off x="5846632" y="1967437"/>
                <a:ext cx="94391" cy="129607"/>
              </a:xfrm>
              <a:custGeom>
                <a:rect b="b" l="l" r="r" t="t"/>
                <a:pathLst>
                  <a:path extrusionOk="0" fill="none" h="2164" w="1576">
                    <a:moveTo>
                      <a:pt x="1575" y="1"/>
                    </a:moveTo>
                    <a:cubicBezTo>
                      <a:pt x="714" y="1"/>
                      <a:pt x="0" y="694"/>
                      <a:pt x="0" y="1576"/>
                    </a:cubicBezTo>
                    <a:cubicBezTo>
                      <a:pt x="0" y="1786"/>
                      <a:pt x="63" y="1996"/>
                      <a:pt x="126" y="2164"/>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7"/>
              <p:cNvSpPr/>
              <p:nvPr/>
            </p:nvSpPr>
            <p:spPr>
              <a:xfrm>
                <a:off x="6543481" y="1967437"/>
                <a:ext cx="94391" cy="129607"/>
              </a:xfrm>
              <a:custGeom>
                <a:rect b="b" l="l" r="r" t="t"/>
                <a:pathLst>
                  <a:path extrusionOk="0" fill="none" h="2164" w="1576">
                    <a:moveTo>
                      <a:pt x="1575" y="1"/>
                    </a:moveTo>
                    <a:cubicBezTo>
                      <a:pt x="714" y="1"/>
                      <a:pt x="0" y="694"/>
                      <a:pt x="0" y="1576"/>
                    </a:cubicBezTo>
                    <a:cubicBezTo>
                      <a:pt x="0" y="1786"/>
                      <a:pt x="42" y="1996"/>
                      <a:pt x="126" y="2164"/>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7"/>
              <p:cNvSpPr/>
              <p:nvPr/>
            </p:nvSpPr>
            <p:spPr>
              <a:xfrm>
                <a:off x="5846632" y="2382552"/>
                <a:ext cx="94391" cy="129607"/>
              </a:xfrm>
              <a:custGeom>
                <a:rect b="b" l="l" r="r" t="t"/>
                <a:pathLst>
                  <a:path extrusionOk="0" fill="none" h="2164" w="1576">
                    <a:moveTo>
                      <a:pt x="1575" y="0"/>
                    </a:moveTo>
                    <a:cubicBezTo>
                      <a:pt x="714" y="0"/>
                      <a:pt x="0" y="693"/>
                      <a:pt x="0" y="1575"/>
                    </a:cubicBezTo>
                    <a:cubicBezTo>
                      <a:pt x="0" y="1785"/>
                      <a:pt x="63" y="1995"/>
                      <a:pt x="126" y="2163"/>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7"/>
              <p:cNvSpPr/>
              <p:nvPr/>
            </p:nvSpPr>
            <p:spPr>
              <a:xfrm>
                <a:off x="6543481" y="2382552"/>
                <a:ext cx="94391" cy="129607"/>
              </a:xfrm>
              <a:custGeom>
                <a:rect b="b" l="l" r="r" t="t"/>
                <a:pathLst>
                  <a:path extrusionOk="0" fill="none" h="2164" w="1576">
                    <a:moveTo>
                      <a:pt x="1575" y="0"/>
                    </a:moveTo>
                    <a:cubicBezTo>
                      <a:pt x="714" y="0"/>
                      <a:pt x="0" y="693"/>
                      <a:pt x="0" y="1575"/>
                    </a:cubicBezTo>
                    <a:cubicBezTo>
                      <a:pt x="0" y="1785"/>
                      <a:pt x="42" y="1995"/>
                      <a:pt x="126" y="2163"/>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7"/>
              <p:cNvSpPr/>
              <p:nvPr/>
            </p:nvSpPr>
            <p:spPr>
              <a:xfrm>
                <a:off x="5846632" y="2792576"/>
                <a:ext cx="94391" cy="130865"/>
              </a:xfrm>
              <a:custGeom>
                <a:rect b="b" l="l" r="r" t="t"/>
                <a:pathLst>
                  <a:path extrusionOk="0" fill="none" h="2185" w="1576">
                    <a:moveTo>
                      <a:pt x="1575" y="1"/>
                    </a:moveTo>
                    <a:cubicBezTo>
                      <a:pt x="714" y="1"/>
                      <a:pt x="0" y="715"/>
                      <a:pt x="0" y="1576"/>
                    </a:cubicBezTo>
                    <a:cubicBezTo>
                      <a:pt x="0" y="1786"/>
                      <a:pt x="63" y="1996"/>
                      <a:pt x="126" y="2185"/>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7"/>
              <p:cNvSpPr/>
              <p:nvPr/>
            </p:nvSpPr>
            <p:spPr>
              <a:xfrm>
                <a:off x="6543481" y="2792576"/>
                <a:ext cx="94391" cy="130865"/>
              </a:xfrm>
              <a:custGeom>
                <a:rect b="b" l="l" r="r" t="t"/>
                <a:pathLst>
                  <a:path extrusionOk="0" fill="none" h="2185" w="1576">
                    <a:moveTo>
                      <a:pt x="1575" y="1"/>
                    </a:moveTo>
                    <a:cubicBezTo>
                      <a:pt x="714" y="1"/>
                      <a:pt x="0" y="715"/>
                      <a:pt x="0" y="1576"/>
                    </a:cubicBezTo>
                    <a:cubicBezTo>
                      <a:pt x="0" y="1786"/>
                      <a:pt x="42" y="1996"/>
                      <a:pt x="126" y="2185"/>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7"/>
              <p:cNvSpPr/>
              <p:nvPr/>
            </p:nvSpPr>
            <p:spPr>
              <a:xfrm>
                <a:off x="5846632" y="3207691"/>
                <a:ext cx="94391" cy="130865"/>
              </a:xfrm>
              <a:custGeom>
                <a:rect b="b" l="l" r="r" t="t"/>
                <a:pathLst>
                  <a:path extrusionOk="0" fill="none" h="2185" w="1576">
                    <a:moveTo>
                      <a:pt x="1575" y="0"/>
                    </a:moveTo>
                    <a:cubicBezTo>
                      <a:pt x="714" y="0"/>
                      <a:pt x="0" y="714"/>
                      <a:pt x="0" y="1575"/>
                    </a:cubicBezTo>
                    <a:cubicBezTo>
                      <a:pt x="0" y="1785"/>
                      <a:pt x="63" y="1995"/>
                      <a:pt x="126" y="2184"/>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7"/>
              <p:cNvSpPr/>
              <p:nvPr/>
            </p:nvSpPr>
            <p:spPr>
              <a:xfrm>
                <a:off x="6543481" y="3207691"/>
                <a:ext cx="94391" cy="130865"/>
              </a:xfrm>
              <a:custGeom>
                <a:rect b="b" l="l" r="r" t="t"/>
                <a:pathLst>
                  <a:path extrusionOk="0" fill="none" h="2185" w="1576">
                    <a:moveTo>
                      <a:pt x="1575" y="0"/>
                    </a:moveTo>
                    <a:cubicBezTo>
                      <a:pt x="714" y="0"/>
                      <a:pt x="0" y="714"/>
                      <a:pt x="0" y="1575"/>
                    </a:cubicBezTo>
                    <a:cubicBezTo>
                      <a:pt x="0" y="1785"/>
                      <a:pt x="42" y="1995"/>
                      <a:pt x="126" y="2184"/>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7"/>
              <p:cNvSpPr/>
              <p:nvPr/>
            </p:nvSpPr>
            <p:spPr>
              <a:xfrm>
                <a:off x="5846632" y="3622746"/>
                <a:ext cx="94391" cy="130925"/>
              </a:xfrm>
              <a:custGeom>
                <a:rect b="b" l="l" r="r" t="t"/>
                <a:pathLst>
                  <a:path extrusionOk="0" fill="none" h="2186" w="1576">
                    <a:moveTo>
                      <a:pt x="1575" y="1"/>
                    </a:moveTo>
                    <a:cubicBezTo>
                      <a:pt x="714" y="1"/>
                      <a:pt x="0" y="715"/>
                      <a:pt x="0" y="1576"/>
                    </a:cubicBezTo>
                    <a:cubicBezTo>
                      <a:pt x="0" y="1786"/>
                      <a:pt x="63" y="1996"/>
                      <a:pt x="126" y="2185"/>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7"/>
              <p:cNvSpPr/>
              <p:nvPr/>
            </p:nvSpPr>
            <p:spPr>
              <a:xfrm>
                <a:off x="6543481" y="3622746"/>
                <a:ext cx="94391" cy="130925"/>
              </a:xfrm>
              <a:custGeom>
                <a:rect b="b" l="l" r="r" t="t"/>
                <a:pathLst>
                  <a:path extrusionOk="0" fill="none" h="2186" w="1576">
                    <a:moveTo>
                      <a:pt x="1575" y="1"/>
                    </a:moveTo>
                    <a:cubicBezTo>
                      <a:pt x="714" y="1"/>
                      <a:pt x="0" y="715"/>
                      <a:pt x="0" y="1576"/>
                    </a:cubicBezTo>
                    <a:cubicBezTo>
                      <a:pt x="0" y="1786"/>
                      <a:pt x="42" y="1996"/>
                      <a:pt x="126" y="2185"/>
                    </a:cubicBez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49" name="Google Shape;749;p7"/>
          <p:cNvGrpSpPr/>
          <p:nvPr/>
        </p:nvGrpSpPr>
        <p:grpSpPr>
          <a:xfrm rot="-693273">
            <a:off x="1055953" y="2091937"/>
            <a:ext cx="914686" cy="1966362"/>
            <a:chOff x="3735850" y="68950"/>
            <a:chExt cx="494100" cy="1062200"/>
          </a:xfrm>
        </p:grpSpPr>
        <p:sp>
          <p:nvSpPr>
            <p:cNvPr id="750" name="Google Shape;750;p7"/>
            <p:cNvSpPr/>
            <p:nvPr/>
          </p:nvSpPr>
          <p:spPr>
            <a:xfrm>
              <a:off x="3735875" y="71600"/>
              <a:ext cx="494075" cy="1056925"/>
            </a:xfrm>
            <a:custGeom>
              <a:rect b="b" l="l" r="r" t="t"/>
              <a:pathLst>
                <a:path extrusionOk="0" h="42277" w="19763">
                  <a:moveTo>
                    <a:pt x="5377" y="0"/>
                  </a:moveTo>
                  <a:cubicBezTo>
                    <a:pt x="4620" y="0"/>
                    <a:pt x="4011" y="588"/>
                    <a:pt x="4011" y="1365"/>
                  </a:cubicBezTo>
                  <a:lnTo>
                    <a:pt x="4011" y="4872"/>
                  </a:lnTo>
                  <a:cubicBezTo>
                    <a:pt x="4011" y="5587"/>
                    <a:pt x="4536" y="6133"/>
                    <a:pt x="5229" y="6217"/>
                  </a:cubicBezTo>
                  <a:cubicBezTo>
                    <a:pt x="5271" y="7057"/>
                    <a:pt x="5293" y="8422"/>
                    <a:pt x="5061" y="9451"/>
                  </a:cubicBezTo>
                  <a:cubicBezTo>
                    <a:pt x="5040" y="9577"/>
                    <a:pt x="4977" y="9724"/>
                    <a:pt x="4956" y="9829"/>
                  </a:cubicBezTo>
                  <a:cubicBezTo>
                    <a:pt x="4872" y="10039"/>
                    <a:pt x="4809" y="10207"/>
                    <a:pt x="4704" y="10354"/>
                  </a:cubicBezTo>
                  <a:cubicBezTo>
                    <a:pt x="3822" y="11551"/>
                    <a:pt x="147" y="15352"/>
                    <a:pt x="84" y="18503"/>
                  </a:cubicBezTo>
                  <a:cubicBezTo>
                    <a:pt x="0" y="21065"/>
                    <a:pt x="42" y="34128"/>
                    <a:pt x="84" y="38664"/>
                  </a:cubicBezTo>
                  <a:cubicBezTo>
                    <a:pt x="21" y="39483"/>
                    <a:pt x="21" y="40029"/>
                    <a:pt x="21" y="40176"/>
                  </a:cubicBezTo>
                  <a:lnTo>
                    <a:pt x="21" y="40239"/>
                  </a:lnTo>
                  <a:lnTo>
                    <a:pt x="21" y="40344"/>
                  </a:lnTo>
                  <a:lnTo>
                    <a:pt x="21" y="40365"/>
                  </a:lnTo>
                  <a:cubicBezTo>
                    <a:pt x="21" y="40386"/>
                    <a:pt x="63" y="40428"/>
                    <a:pt x="63" y="40449"/>
                  </a:cubicBezTo>
                  <a:cubicBezTo>
                    <a:pt x="63" y="40449"/>
                    <a:pt x="63" y="40470"/>
                    <a:pt x="84" y="40470"/>
                  </a:cubicBezTo>
                  <a:cubicBezTo>
                    <a:pt x="84" y="40491"/>
                    <a:pt x="105" y="40533"/>
                    <a:pt x="105" y="40554"/>
                  </a:cubicBezTo>
                  <a:lnTo>
                    <a:pt x="126" y="40575"/>
                  </a:lnTo>
                  <a:cubicBezTo>
                    <a:pt x="147" y="40596"/>
                    <a:pt x="147" y="40638"/>
                    <a:pt x="189" y="40659"/>
                  </a:cubicBezTo>
                  <a:lnTo>
                    <a:pt x="210" y="40680"/>
                  </a:lnTo>
                  <a:lnTo>
                    <a:pt x="315" y="40785"/>
                  </a:lnTo>
                  <a:cubicBezTo>
                    <a:pt x="315" y="40785"/>
                    <a:pt x="336" y="40785"/>
                    <a:pt x="336" y="40806"/>
                  </a:cubicBezTo>
                  <a:cubicBezTo>
                    <a:pt x="357" y="40848"/>
                    <a:pt x="399" y="40869"/>
                    <a:pt x="441" y="40890"/>
                  </a:cubicBezTo>
                  <a:cubicBezTo>
                    <a:pt x="462" y="40890"/>
                    <a:pt x="462" y="40911"/>
                    <a:pt x="504" y="40911"/>
                  </a:cubicBezTo>
                  <a:cubicBezTo>
                    <a:pt x="525" y="40953"/>
                    <a:pt x="546" y="40974"/>
                    <a:pt x="609" y="40974"/>
                  </a:cubicBezTo>
                  <a:cubicBezTo>
                    <a:pt x="630" y="40974"/>
                    <a:pt x="630" y="40995"/>
                    <a:pt x="651" y="40995"/>
                  </a:cubicBezTo>
                  <a:cubicBezTo>
                    <a:pt x="672" y="41016"/>
                    <a:pt x="735" y="41016"/>
                    <a:pt x="756" y="41058"/>
                  </a:cubicBezTo>
                  <a:cubicBezTo>
                    <a:pt x="777" y="41058"/>
                    <a:pt x="819" y="41079"/>
                    <a:pt x="819" y="41079"/>
                  </a:cubicBezTo>
                  <a:cubicBezTo>
                    <a:pt x="861" y="41100"/>
                    <a:pt x="903" y="41121"/>
                    <a:pt x="945" y="41121"/>
                  </a:cubicBezTo>
                  <a:cubicBezTo>
                    <a:pt x="966" y="41121"/>
                    <a:pt x="966" y="41142"/>
                    <a:pt x="1008" y="41142"/>
                  </a:cubicBezTo>
                  <a:cubicBezTo>
                    <a:pt x="1050" y="41184"/>
                    <a:pt x="1134" y="41205"/>
                    <a:pt x="1218" y="41226"/>
                  </a:cubicBezTo>
                  <a:cubicBezTo>
                    <a:pt x="1239" y="41226"/>
                    <a:pt x="1239" y="41247"/>
                    <a:pt x="1260" y="41247"/>
                  </a:cubicBezTo>
                  <a:cubicBezTo>
                    <a:pt x="1323" y="41290"/>
                    <a:pt x="1365" y="41311"/>
                    <a:pt x="1428" y="41311"/>
                  </a:cubicBezTo>
                  <a:cubicBezTo>
                    <a:pt x="1449" y="41311"/>
                    <a:pt x="1470" y="41332"/>
                    <a:pt x="1491" y="41332"/>
                  </a:cubicBezTo>
                  <a:cubicBezTo>
                    <a:pt x="1554" y="41353"/>
                    <a:pt x="1596" y="41353"/>
                    <a:pt x="1659" y="41395"/>
                  </a:cubicBezTo>
                  <a:cubicBezTo>
                    <a:pt x="1680" y="41395"/>
                    <a:pt x="1701" y="41416"/>
                    <a:pt x="1764" y="41416"/>
                  </a:cubicBezTo>
                  <a:cubicBezTo>
                    <a:pt x="1806" y="41437"/>
                    <a:pt x="1869" y="41437"/>
                    <a:pt x="1911" y="41458"/>
                  </a:cubicBezTo>
                  <a:cubicBezTo>
                    <a:pt x="1932" y="41458"/>
                    <a:pt x="1974" y="41500"/>
                    <a:pt x="2016" y="41500"/>
                  </a:cubicBezTo>
                  <a:cubicBezTo>
                    <a:pt x="2079" y="41521"/>
                    <a:pt x="2163" y="41521"/>
                    <a:pt x="2205" y="41542"/>
                  </a:cubicBezTo>
                  <a:cubicBezTo>
                    <a:pt x="2226" y="41542"/>
                    <a:pt x="2268" y="41563"/>
                    <a:pt x="2289" y="41563"/>
                  </a:cubicBezTo>
                  <a:cubicBezTo>
                    <a:pt x="2352" y="41605"/>
                    <a:pt x="2478" y="41626"/>
                    <a:pt x="2562" y="41647"/>
                  </a:cubicBezTo>
                  <a:cubicBezTo>
                    <a:pt x="2604" y="41647"/>
                    <a:pt x="2646" y="41668"/>
                    <a:pt x="2688" y="41668"/>
                  </a:cubicBezTo>
                  <a:cubicBezTo>
                    <a:pt x="2730" y="41710"/>
                    <a:pt x="2814" y="41710"/>
                    <a:pt x="2856" y="41731"/>
                  </a:cubicBezTo>
                  <a:cubicBezTo>
                    <a:pt x="2919" y="41731"/>
                    <a:pt x="2940" y="41752"/>
                    <a:pt x="3003" y="41752"/>
                  </a:cubicBezTo>
                  <a:cubicBezTo>
                    <a:pt x="3045" y="41752"/>
                    <a:pt x="3108" y="41773"/>
                    <a:pt x="3171" y="41773"/>
                  </a:cubicBezTo>
                  <a:cubicBezTo>
                    <a:pt x="3234" y="41773"/>
                    <a:pt x="3276" y="41815"/>
                    <a:pt x="3339" y="41815"/>
                  </a:cubicBezTo>
                  <a:cubicBezTo>
                    <a:pt x="3381" y="41815"/>
                    <a:pt x="3444" y="41836"/>
                    <a:pt x="3486" y="41836"/>
                  </a:cubicBezTo>
                  <a:cubicBezTo>
                    <a:pt x="3549" y="41836"/>
                    <a:pt x="3591" y="41857"/>
                    <a:pt x="3654" y="41857"/>
                  </a:cubicBezTo>
                  <a:cubicBezTo>
                    <a:pt x="3696" y="41857"/>
                    <a:pt x="3759" y="41878"/>
                    <a:pt x="3801" y="41878"/>
                  </a:cubicBezTo>
                  <a:lnTo>
                    <a:pt x="4284" y="41962"/>
                  </a:lnTo>
                  <a:lnTo>
                    <a:pt x="4305" y="41962"/>
                  </a:lnTo>
                  <a:cubicBezTo>
                    <a:pt x="4389" y="41962"/>
                    <a:pt x="4494" y="41983"/>
                    <a:pt x="4557" y="41983"/>
                  </a:cubicBezTo>
                  <a:lnTo>
                    <a:pt x="4641" y="41983"/>
                  </a:lnTo>
                  <a:cubicBezTo>
                    <a:pt x="4725" y="41983"/>
                    <a:pt x="4830" y="42025"/>
                    <a:pt x="4935" y="42025"/>
                  </a:cubicBezTo>
                  <a:lnTo>
                    <a:pt x="5019" y="42025"/>
                  </a:lnTo>
                  <a:cubicBezTo>
                    <a:pt x="5124" y="42025"/>
                    <a:pt x="5229" y="42046"/>
                    <a:pt x="5335" y="42046"/>
                  </a:cubicBezTo>
                  <a:lnTo>
                    <a:pt x="5356" y="42046"/>
                  </a:lnTo>
                  <a:cubicBezTo>
                    <a:pt x="6112" y="42130"/>
                    <a:pt x="6952" y="42193"/>
                    <a:pt x="7813" y="42256"/>
                  </a:cubicBezTo>
                  <a:lnTo>
                    <a:pt x="7855" y="42256"/>
                  </a:lnTo>
                  <a:cubicBezTo>
                    <a:pt x="8023" y="42256"/>
                    <a:pt x="8233" y="42277"/>
                    <a:pt x="8443" y="42277"/>
                  </a:cubicBezTo>
                  <a:lnTo>
                    <a:pt x="9871" y="42277"/>
                  </a:lnTo>
                  <a:cubicBezTo>
                    <a:pt x="15310" y="42277"/>
                    <a:pt x="19679" y="41290"/>
                    <a:pt x="19679" y="40071"/>
                  </a:cubicBezTo>
                  <a:cubicBezTo>
                    <a:pt x="19679" y="40071"/>
                    <a:pt x="19763" y="21464"/>
                    <a:pt x="19679" y="18335"/>
                  </a:cubicBezTo>
                  <a:cubicBezTo>
                    <a:pt x="19679" y="18230"/>
                    <a:pt x="19679" y="18125"/>
                    <a:pt x="19658" y="18020"/>
                  </a:cubicBezTo>
                  <a:lnTo>
                    <a:pt x="19658" y="17936"/>
                  </a:lnTo>
                  <a:cubicBezTo>
                    <a:pt x="19658" y="17873"/>
                    <a:pt x="19637" y="17789"/>
                    <a:pt x="19637" y="17705"/>
                  </a:cubicBezTo>
                  <a:cubicBezTo>
                    <a:pt x="19637" y="17684"/>
                    <a:pt x="19616" y="17621"/>
                    <a:pt x="19616" y="17600"/>
                  </a:cubicBezTo>
                  <a:cubicBezTo>
                    <a:pt x="19616" y="17516"/>
                    <a:pt x="19595" y="17474"/>
                    <a:pt x="19553" y="17390"/>
                  </a:cubicBezTo>
                  <a:cubicBezTo>
                    <a:pt x="19553" y="17348"/>
                    <a:pt x="19532" y="17306"/>
                    <a:pt x="19532" y="17263"/>
                  </a:cubicBezTo>
                  <a:cubicBezTo>
                    <a:pt x="19511" y="17200"/>
                    <a:pt x="19511" y="17137"/>
                    <a:pt x="19490" y="17074"/>
                  </a:cubicBezTo>
                  <a:cubicBezTo>
                    <a:pt x="19490" y="17032"/>
                    <a:pt x="19448" y="16990"/>
                    <a:pt x="19448" y="16948"/>
                  </a:cubicBezTo>
                  <a:cubicBezTo>
                    <a:pt x="19427" y="16885"/>
                    <a:pt x="19427" y="16822"/>
                    <a:pt x="19406" y="16759"/>
                  </a:cubicBezTo>
                  <a:cubicBezTo>
                    <a:pt x="19385" y="16717"/>
                    <a:pt x="19385" y="16654"/>
                    <a:pt x="19343" y="16633"/>
                  </a:cubicBezTo>
                  <a:cubicBezTo>
                    <a:pt x="19322" y="16570"/>
                    <a:pt x="19301" y="16507"/>
                    <a:pt x="19301" y="16444"/>
                  </a:cubicBezTo>
                  <a:cubicBezTo>
                    <a:pt x="19280" y="16402"/>
                    <a:pt x="19280" y="16339"/>
                    <a:pt x="19238" y="16297"/>
                  </a:cubicBezTo>
                  <a:cubicBezTo>
                    <a:pt x="19217" y="16234"/>
                    <a:pt x="19196" y="16192"/>
                    <a:pt x="19175" y="16108"/>
                  </a:cubicBezTo>
                  <a:cubicBezTo>
                    <a:pt x="19133" y="16045"/>
                    <a:pt x="19112" y="16003"/>
                    <a:pt x="19112" y="15940"/>
                  </a:cubicBezTo>
                  <a:lnTo>
                    <a:pt x="19028" y="15793"/>
                  </a:lnTo>
                  <a:lnTo>
                    <a:pt x="18965" y="15625"/>
                  </a:lnTo>
                  <a:lnTo>
                    <a:pt x="18881" y="15478"/>
                  </a:lnTo>
                  <a:lnTo>
                    <a:pt x="18797" y="15310"/>
                  </a:lnTo>
                  <a:cubicBezTo>
                    <a:pt x="18776" y="15268"/>
                    <a:pt x="18755" y="15247"/>
                    <a:pt x="18713" y="15184"/>
                  </a:cubicBezTo>
                  <a:cubicBezTo>
                    <a:pt x="18692" y="15142"/>
                    <a:pt x="18671" y="15058"/>
                    <a:pt x="18608" y="14995"/>
                  </a:cubicBezTo>
                  <a:cubicBezTo>
                    <a:pt x="18587" y="14974"/>
                    <a:pt x="18566" y="14932"/>
                    <a:pt x="18566" y="14890"/>
                  </a:cubicBezTo>
                  <a:cubicBezTo>
                    <a:pt x="18440" y="14659"/>
                    <a:pt x="18272" y="14407"/>
                    <a:pt x="18125" y="14155"/>
                  </a:cubicBezTo>
                  <a:cubicBezTo>
                    <a:pt x="18125" y="14134"/>
                    <a:pt x="18083" y="14113"/>
                    <a:pt x="18083" y="14113"/>
                  </a:cubicBezTo>
                  <a:cubicBezTo>
                    <a:pt x="18041" y="14050"/>
                    <a:pt x="18020" y="13987"/>
                    <a:pt x="17957" y="13924"/>
                  </a:cubicBezTo>
                  <a:cubicBezTo>
                    <a:pt x="17936" y="13903"/>
                    <a:pt x="17915" y="13840"/>
                    <a:pt x="17873" y="13819"/>
                  </a:cubicBezTo>
                  <a:cubicBezTo>
                    <a:pt x="17852" y="13777"/>
                    <a:pt x="17810" y="13714"/>
                    <a:pt x="17768" y="13672"/>
                  </a:cubicBezTo>
                  <a:cubicBezTo>
                    <a:pt x="17747" y="13609"/>
                    <a:pt x="17726" y="13567"/>
                    <a:pt x="17663" y="13525"/>
                  </a:cubicBezTo>
                  <a:cubicBezTo>
                    <a:pt x="17642" y="13483"/>
                    <a:pt x="17621" y="13462"/>
                    <a:pt x="17558" y="13399"/>
                  </a:cubicBezTo>
                  <a:cubicBezTo>
                    <a:pt x="17516" y="13357"/>
                    <a:pt x="17474" y="13294"/>
                    <a:pt x="17432" y="13252"/>
                  </a:cubicBezTo>
                  <a:lnTo>
                    <a:pt x="17411" y="13210"/>
                  </a:lnTo>
                  <a:lnTo>
                    <a:pt x="17390" y="13189"/>
                  </a:lnTo>
                  <a:cubicBezTo>
                    <a:pt x="17285" y="13063"/>
                    <a:pt x="17179" y="12895"/>
                    <a:pt x="17074" y="12769"/>
                  </a:cubicBezTo>
                  <a:cubicBezTo>
                    <a:pt x="17032" y="12748"/>
                    <a:pt x="17011" y="12685"/>
                    <a:pt x="16990" y="12664"/>
                  </a:cubicBezTo>
                  <a:cubicBezTo>
                    <a:pt x="16906" y="12559"/>
                    <a:pt x="16822" y="12475"/>
                    <a:pt x="16780" y="12370"/>
                  </a:cubicBezTo>
                  <a:cubicBezTo>
                    <a:pt x="16696" y="12307"/>
                    <a:pt x="16654" y="12202"/>
                    <a:pt x="16570" y="12118"/>
                  </a:cubicBezTo>
                  <a:cubicBezTo>
                    <a:pt x="16528" y="12055"/>
                    <a:pt x="16507" y="12034"/>
                    <a:pt x="16465" y="11992"/>
                  </a:cubicBezTo>
                  <a:cubicBezTo>
                    <a:pt x="15856" y="11215"/>
                    <a:pt x="15331" y="10627"/>
                    <a:pt x="15058" y="10249"/>
                  </a:cubicBezTo>
                  <a:cubicBezTo>
                    <a:pt x="14428" y="9409"/>
                    <a:pt x="14470" y="7267"/>
                    <a:pt x="14533" y="6112"/>
                  </a:cubicBezTo>
                  <a:cubicBezTo>
                    <a:pt x="15226" y="6028"/>
                    <a:pt x="15751" y="5440"/>
                    <a:pt x="15751" y="4767"/>
                  </a:cubicBezTo>
                  <a:lnTo>
                    <a:pt x="15751" y="1365"/>
                  </a:lnTo>
                  <a:cubicBezTo>
                    <a:pt x="15751" y="588"/>
                    <a:pt x="15142" y="0"/>
                    <a:pt x="14386"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1" name="Google Shape;751;p7"/>
            <p:cNvGrpSpPr/>
            <p:nvPr/>
          </p:nvGrpSpPr>
          <p:grpSpPr>
            <a:xfrm>
              <a:off x="3735850" y="68950"/>
              <a:ext cx="494100" cy="1062200"/>
              <a:chOff x="4510925" y="1777975"/>
              <a:chExt cx="494100" cy="1062200"/>
            </a:xfrm>
          </p:grpSpPr>
          <p:sp>
            <p:nvSpPr>
              <p:cNvPr id="752" name="Google Shape;752;p7"/>
              <p:cNvSpPr/>
              <p:nvPr/>
            </p:nvSpPr>
            <p:spPr>
              <a:xfrm>
                <a:off x="4510925" y="1915025"/>
                <a:ext cx="494100" cy="925150"/>
              </a:xfrm>
              <a:custGeom>
                <a:rect b="b" l="l" r="r" t="t"/>
                <a:pathLst>
                  <a:path extrusionOk="0" h="37006" w="19764">
                    <a:moveTo>
                      <a:pt x="5104" y="0"/>
                    </a:moveTo>
                    <a:cubicBezTo>
                      <a:pt x="5104" y="0"/>
                      <a:pt x="5398" y="2416"/>
                      <a:pt x="5041" y="3991"/>
                    </a:cubicBezTo>
                    <a:cubicBezTo>
                      <a:pt x="4999" y="4117"/>
                      <a:pt x="4978" y="4264"/>
                      <a:pt x="4936" y="4390"/>
                    </a:cubicBezTo>
                    <a:cubicBezTo>
                      <a:pt x="4852" y="4600"/>
                      <a:pt x="4768" y="4789"/>
                      <a:pt x="4663" y="4915"/>
                    </a:cubicBezTo>
                    <a:cubicBezTo>
                      <a:pt x="3781" y="6091"/>
                      <a:pt x="105" y="9892"/>
                      <a:pt x="42" y="13042"/>
                    </a:cubicBezTo>
                    <a:cubicBezTo>
                      <a:pt x="0" y="15626"/>
                      <a:pt x="21" y="28668"/>
                      <a:pt x="42" y="33225"/>
                    </a:cubicBezTo>
                    <a:lnTo>
                      <a:pt x="42" y="34737"/>
                    </a:lnTo>
                    <a:lnTo>
                      <a:pt x="42" y="34800"/>
                    </a:lnTo>
                    <a:cubicBezTo>
                      <a:pt x="42" y="35997"/>
                      <a:pt x="4453" y="37005"/>
                      <a:pt x="9871" y="37005"/>
                    </a:cubicBezTo>
                    <a:cubicBezTo>
                      <a:pt x="15290" y="37005"/>
                      <a:pt x="19679" y="35997"/>
                      <a:pt x="19679" y="34800"/>
                    </a:cubicBezTo>
                    <a:cubicBezTo>
                      <a:pt x="19679" y="34800"/>
                      <a:pt x="19763" y="16172"/>
                      <a:pt x="19658" y="13084"/>
                    </a:cubicBezTo>
                    <a:cubicBezTo>
                      <a:pt x="19574" y="9934"/>
                      <a:pt x="15899" y="6112"/>
                      <a:pt x="15038" y="4936"/>
                    </a:cubicBezTo>
                    <a:cubicBezTo>
                      <a:pt x="14135" y="3739"/>
                      <a:pt x="14555" y="0"/>
                      <a:pt x="145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7"/>
              <p:cNvSpPr/>
              <p:nvPr/>
            </p:nvSpPr>
            <p:spPr>
              <a:xfrm>
                <a:off x="4584950" y="2245275"/>
                <a:ext cx="334475" cy="428450"/>
              </a:xfrm>
              <a:custGeom>
                <a:rect b="b" l="l" r="r" t="t"/>
                <a:pathLst>
                  <a:path extrusionOk="0" h="17138" w="13379">
                    <a:moveTo>
                      <a:pt x="1093" y="0"/>
                    </a:moveTo>
                    <a:cubicBezTo>
                      <a:pt x="505" y="0"/>
                      <a:pt x="1" y="505"/>
                      <a:pt x="1" y="1114"/>
                    </a:cubicBezTo>
                    <a:lnTo>
                      <a:pt x="1" y="16046"/>
                    </a:lnTo>
                    <a:cubicBezTo>
                      <a:pt x="1" y="16655"/>
                      <a:pt x="505" y="17138"/>
                      <a:pt x="1093" y="17138"/>
                    </a:cubicBezTo>
                    <a:lnTo>
                      <a:pt x="12287" y="17138"/>
                    </a:lnTo>
                    <a:cubicBezTo>
                      <a:pt x="12917" y="17138"/>
                      <a:pt x="13379" y="16655"/>
                      <a:pt x="13379" y="16046"/>
                    </a:cubicBezTo>
                    <a:lnTo>
                      <a:pt x="13379" y="1114"/>
                    </a:lnTo>
                    <a:cubicBezTo>
                      <a:pt x="13379" y="505"/>
                      <a:pt x="12896" y="0"/>
                      <a:pt x="1228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7"/>
              <p:cNvSpPr/>
              <p:nvPr/>
            </p:nvSpPr>
            <p:spPr>
              <a:xfrm>
                <a:off x="4651100" y="2358150"/>
                <a:ext cx="202175" cy="202175"/>
              </a:xfrm>
              <a:custGeom>
                <a:rect b="b" l="l" r="r" t="t"/>
                <a:pathLst>
                  <a:path extrusionOk="0" h="8087" w="8087">
                    <a:moveTo>
                      <a:pt x="2962" y="1"/>
                    </a:moveTo>
                    <a:lnTo>
                      <a:pt x="2962" y="2962"/>
                    </a:lnTo>
                    <a:lnTo>
                      <a:pt x="1" y="2962"/>
                    </a:lnTo>
                    <a:lnTo>
                      <a:pt x="1" y="5146"/>
                    </a:lnTo>
                    <a:lnTo>
                      <a:pt x="2962" y="5146"/>
                    </a:lnTo>
                    <a:lnTo>
                      <a:pt x="2962" y="8087"/>
                    </a:lnTo>
                    <a:lnTo>
                      <a:pt x="5146" y="8087"/>
                    </a:lnTo>
                    <a:lnTo>
                      <a:pt x="5146" y="5146"/>
                    </a:lnTo>
                    <a:lnTo>
                      <a:pt x="8087" y="5146"/>
                    </a:lnTo>
                    <a:lnTo>
                      <a:pt x="8087" y="2962"/>
                    </a:lnTo>
                    <a:lnTo>
                      <a:pt x="5146" y="2962"/>
                    </a:lnTo>
                    <a:lnTo>
                      <a:pt x="51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7"/>
              <p:cNvSpPr/>
              <p:nvPr/>
            </p:nvSpPr>
            <p:spPr>
              <a:xfrm>
                <a:off x="4634300" y="2014775"/>
                <a:ext cx="142850" cy="17375"/>
              </a:xfrm>
              <a:custGeom>
                <a:rect b="b" l="l" r="r" t="t"/>
                <a:pathLst>
                  <a:path extrusionOk="0" h="695" w="5714">
                    <a:moveTo>
                      <a:pt x="106" y="1"/>
                    </a:moveTo>
                    <a:cubicBezTo>
                      <a:pt x="64" y="148"/>
                      <a:pt x="43" y="274"/>
                      <a:pt x="1" y="400"/>
                    </a:cubicBezTo>
                    <a:cubicBezTo>
                      <a:pt x="1024" y="622"/>
                      <a:pt x="2013" y="695"/>
                      <a:pt x="2872" y="695"/>
                    </a:cubicBezTo>
                    <a:cubicBezTo>
                      <a:pt x="4535" y="695"/>
                      <a:pt x="5713" y="421"/>
                      <a:pt x="5713" y="421"/>
                    </a:cubicBezTo>
                    <a:lnTo>
                      <a:pt x="5713" y="421"/>
                    </a:lnTo>
                    <a:cubicBezTo>
                      <a:pt x="5390" y="428"/>
                      <a:pt x="5082" y="431"/>
                      <a:pt x="4786" y="431"/>
                    </a:cubicBezTo>
                    <a:cubicBezTo>
                      <a:pt x="2472" y="431"/>
                      <a:pt x="1000" y="224"/>
                      <a:pt x="10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7"/>
              <p:cNvSpPr/>
              <p:nvPr/>
            </p:nvSpPr>
            <p:spPr>
              <a:xfrm>
                <a:off x="4611200" y="1777975"/>
                <a:ext cx="293525" cy="156500"/>
              </a:xfrm>
              <a:custGeom>
                <a:rect b="b" l="l" r="r" t="t"/>
                <a:pathLst>
                  <a:path extrusionOk="0" h="6260" w="11741">
                    <a:moveTo>
                      <a:pt x="1366" y="1"/>
                    </a:moveTo>
                    <a:cubicBezTo>
                      <a:pt x="589" y="1"/>
                      <a:pt x="1" y="610"/>
                      <a:pt x="1" y="1366"/>
                    </a:cubicBezTo>
                    <a:lnTo>
                      <a:pt x="1" y="4894"/>
                    </a:lnTo>
                    <a:cubicBezTo>
                      <a:pt x="1" y="5650"/>
                      <a:pt x="610" y="6259"/>
                      <a:pt x="1366" y="6259"/>
                    </a:cubicBezTo>
                    <a:lnTo>
                      <a:pt x="10376" y="6259"/>
                    </a:lnTo>
                    <a:cubicBezTo>
                      <a:pt x="11132" y="6259"/>
                      <a:pt x="11741" y="5650"/>
                      <a:pt x="11741" y="4894"/>
                    </a:cubicBezTo>
                    <a:lnTo>
                      <a:pt x="11741" y="1366"/>
                    </a:lnTo>
                    <a:cubicBezTo>
                      <a:pt x="11741" y="631"/>
                      <a:pt x="11132" y="1"/>
                      <a:pt x="103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8"/>
          <p:cNvSpPr/>
          <p:nvPr/>
        </p:nvSpPr>
        <p:spPr>
          <a:xfrm>
            <a:off x="807850" y="1066725"/>
            <a:ext cx="7812900" cy="3901800"/>
          </a:xfrm>
          <a:prstGeom prst="roundRect">
            <a:avLst>
              <a:gd fmla="val 9167" name="adj"/>
            </a:avLst>
          </a:prstGeom>
          <a:solidFill>
            <a:schemeClr val="accent3"/>
          </a:solidFill>
          <a:ln>
            <a:noFill/>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8"/>
          <p:cNvSpPr txBox="1"/>
          <p:nvPr>
            <p:ph idx="1" type="body"/>
          </p:nvPr>
        </p:nvSpPr>
        <p:spPr>
          <a:xfrm>
            <a:off x="554350" y="997375"/>
            <a:ext cx="8066400" cy="3686100"/>
          </a:xfrm>
          <a:prstGeom prst="rect">
            <a:avLst/>
          </a:prstGeom>
          <a:noFill/>
          <a:ln>
            <a:noFill/>
          </a:ln>
        </p:spPr>
        <p:txBody>
          <a:bodyPr anchorCtr="0" anchor="t" bIns="0" lIns="91425" spcFirstLastPara="1" rIns="91425" wrap="square" tIns="182875">
            <a:noAutofit/>
          </a:bodyPr>
          <a:lstStyle/>
          <a:p>
            <a:pPr indent="0" lvl="0" marL="457200" rtl="0" algn="l">
              <a:lnSpc>
                <a:spcPct val="150000"/>
              </a:lnSpc>
              <a:spcBef>
                <a:spcPts val="0"/>
              </a:spcBef>
              <a:spcAft>
                <a:spcPts val="0"/>
              </a:spcAft>
              <a:buNone/>
            </a:pPr>
            <a:r>
              <a:rPr lang="en-US" sz="2000"/>
              <a:t>Mức độ xâm nhập bề mặt : </a:t>
            </a:r>
            <a:endParaRPr sz="2000"/>
          </a:p>
          <a:p>
            <a:pPr indent="-355600" lvl="0" marL="914400" rtl="0" algn="l">
              <a:lnSpc>
                <a:spcPct val="150000"/>
              </a:lnSpc>
              <a:spcBef>
                <a:spcPts val="0"/>
              </a:spcBef>
              <a:spcAft>
                <a:spcPts val="0"/>
              </a:spcAft>
              <a:buSzPts val="2000"/>
              <a:buChar char="●"/>
            </a:pPr>
            <a:r>
              <a:rPr lang="en-US" sz="2000"/>
              <a:t>Sinh thiết bấm (Punch biospy)</a:t>
            </a:r>
            <a:endParaRPr sz="2000"/>
          </a:p>
          <a:p>
            <a:pPr indent="-355600" lvl="0" marL="914400" rtl="0" algn="l">
              <a:lnSpc>
                <a:spcPct val="150000"/>
              </a:lnSpc>
              <a:spcBef>
                <a:spcPts val="0"/>
              </a:spcBef>
              <a:spcAft>
                <a:spcPts val="0"/>
              </a:spcAft>
              <a:buSzPts val="2000"/>
              <a:buChar char="●"/>
            </a:pPr>
            <a:r>
              <a:rPr lang="en-US" sz="2000"/>
              <a:t>Sinh thiết lỏng (Liquid biospy)</a:t>
            </a:r>
            <a:endParaRPr sz="2000"/>
          </a:p>
          <a:p>
            <a:pPr indent="0" lvl="0" marL="457200" rtl="0" algn="l">
              <a:lnSpc>
                <a:spcPct val="150000"/>
              </a:lnSpc>
              <a:spcBef>
                <a:spcPts val="0"/>
              </a:spcBef>
              <a:spcAft>
                <a:spcPts val="0"/>
              </a:spcAft>
              <a:buNone/>
            </a:pPr>
            <a:r>
              <a:rPr lang="en-US" sz="2000"/>
              <a:t>Mức độ xâm nhập nông: </a:t>
            </a:r>
            <a:endParaRPr sz="2000"/>
          </a:p>
          <a:p>
            <a:pPr indent="-355600" lvl="0" marL="914400" rtl="0" algn="l">
              <a:lnSpc>
                <a:spcPct val="150000"/>
              </a:lnSpc>
              <a:spcBef>
                <a:spcPts val="0"/>
              </a:spcBef>
              <a:spcAft>
                <a:spcPts val="0"/>
              </a:spcAft>
              <a:buSzPts val="2000"/>
              <a:buChar char="●"/>
            </a:pPr>
            <a:r>
              <a:rPr lang="en-US" sz="2000"/>
              <a:t>Sinh thiết kim (Needle biospy)	</a:t>
            </a:r>
            <a:endParaRPr sz="2000"/>
          </a:p>
          <a:p>
            <a:pPr indent="-355600" lvl="0" marL="914400" rtl="0" algn="l">
              <a:lnSpc>
                <a:spcPct val="150000"/>
              </a:lnSpc>
              <a:spcBef>
                <a:spcPts val="0"/>
              </a:spcBef>
              <a:spcAft>
                <a:spcPts val="0"/>
              </a:spcAft>
              <a:buSzPts val="2000"/>
              <a:buChar char="●"/>
            </a:pPr>
            <a:r>
              <a:rPr lang="en-US" sz="2000"/>
              <a:t>Sinh thiết với trợ giúp hình ảnh (Image-guided biospy)</a:t>
            </a:r>
            <a:endParaRPr sz="2000"/>
          </a:p>
          <a:p>
            <a:pPr indent="-355600" lvl="0" marL="914400" rtl="0" algn="l">
              <a:lnSpc>
                <a:spcPct val="150000"/>
              </a:lnSpc>
              <a:spcBef>
                <a:spcPts val="0"/>
              </a:spcBef>
              <a:spcAft>
                <a:spcPts val="0"/>
              </a:spcAft>
              <a:buSzPts val="2000"/>
              <a:buChar char="●"/>
            </a:pPr>
            <a:r>
              <a:rPr lang="en-US" sz="2000"/>
              <a:t>Sinh thiết nội soi (Endoscopic - Laparoscopic biopsy)</a:t>
            </a:r>
            <a:endParaRPr sz="2000"/>
          </a:p>
          <a:p>
            <a:pPr indent="-355600" lvl="0" marL="914400" rtl="0" algn="l">
              <a:lnSpc>
                <a:spcPct val="150000"/>
              </a:lnSpc>
              <a:spcBef>
                <a:spcPts val="0"/>
              </a:spcBef>
              <a:spcAft>
                <a:spcPts val="0"/>
              </a:spcAft>
              <a:buSzPts val="2000"/>
              <a:buChar char="●"/>
            </a:pPr>
            <a:r>
              <a:rPr lang="en-US" sz="2000"/>
              <a:t>Sinh thiết tủy xương (Bone marrow aspiration and biopsy)</a:t>
            </a:r>
            <a:endParaRPr sz="2000"/>
          </a:p>
          <a:p>
            <a:pPr indent="0" lvl="0" marL="914400" rtl="0" algn="l">
              <a:lnSpc>
                <a:spcPct val="150000"/>
              </a:lnSpc>
              <a:spcBef>
                <a:spcPts val="0"/>
              </a:spcBef>
              <a:spcAft>
                <a:spcPts val="0"/>
              </a:spcAft>
              <a:buNone/>
            </a:pPr>
            <a:r>
              <a:t/>
            </a:r>
            <a:endParaRPr sz="1800"/>
          </a:p>
        </p:txBody>
      </p:sp>
      <p:grpSp>
        <p:nvGrpSpPr>
          <p:cNvPr id="763" name="Google Shape;763;p8"/>
          <p:cNvGrpSpPr/>
          <p:nvPr/>
        </p:nvGrpSpPr>
        <p:grpSpPr>
          <a:xfrm rot="879693">
            <a:off x="337688" y="13856"/>
            <a:ext cx="704885" cy="1507261"/>
            <a:chOff x="7586075" y="1026769"/>
            <a:chExt cx="591750" cy="1220750"/>
          </a:xfrm>
        </p:grpSpPr>
        <p:sp>
          <p:nvSpPr>
            <p:cNvPr id="764" name="Google Shape;764;p8"/>
            <p:cNvSpPr/>
            <p:nvPr/>
          </p:nvSpPr>
          <p:spPr>
            <a:xfrm>
              <a:off x="7586863" y="1027556"/>
              <a:ext cx="590175" cy="1219175"/>
            </a:xfrm>
            <a:custGeom>
              <a:rect b="b" l="l" r="r" t="t"/>
              <a:pathLst>
                <a:path extrusionOk="0" h="48767" w="23607">
                  <a:moveTo>
                    <a:pt x="6259" y="1"/>
                  </a:moveTo>
                  <a:cubicBezTo>
                    <a:pt x="4600" y="1"/>
                    <a:pt x="3255" y="1324"/>
                    <a:pt x="3255" y="2983"/>
                  </a:cubicBezTo>
                  <a:lnTo>
                    <a:pt x="3255" y="6238"/>
                  </a:lnTo>
                  <a:cubicBezTo>
                    <a:pt x="3255" y="7309"/>
                    <a:pt x="3843" y="8254"/>
                    <a:pt x="4684" y="8779"/>
                  </a:cubicBezTo>
                  <a:cubicBezTo>
                    <a:pt x="4579" y="9283"/>
                    <a:pt x="4306" y="9913"/>
                    <a:pt x="3738" y="10438"/>
                  </a:cubicBezTo>
                  <a:cubicBezTo>
                    <a:pt x="2625" y="11467"/>
                    <a:pt x="0" y="12980"/>
                    <a:pt x="105" y="15542"/>
                  </a:cubicBezTo>
                  <a:cubicBezTo>
                    <a:pt x="210" y="17873"/>
                    <a:pt x="147" y="41353"/>
                    <a:pt x="105" y="45553"/>
                  </a:cubicBezTo>
                  <a:lnTo>
                    <a:pt x="105" y="46183"/>
                  </a:lnTo>
                  <a:lnTo>
                    <a:pt x="147" y="46183"/>
                  </a:lnTo>
                  <a:cubicBezTo>
                    <a:pt x="147" y="46225"/>
                    <a:pt x="147" y="46246"/>
                    <a:pt x="168" y="46309"/>
                  </a:cubicBezTo>
                  <a:lnTo>
                    <a:pt x="168" y="46330"/>
                  </a:lnTo>
                  <a:cubicBezTo>
                    <a:pt x="168" y="46351"/>
                    <a:pt x="189" y="46372"/>
                    <a:pt x="189" y="46414"/>
                  </a:cubicBezTo>
                  <a:cubicBezTo>
                    <a:pt x="189" y="46435"/>
                    <a:pt x="189" y="46435"/>
                    <a:pt x="231" y="46456"/>
                  </a:cubicBezTo>
                  <a:cubicBezTo>
                    <a:pt x="252" y="46498"/>
                    <a:pt x="252" y="46519"/>
                    <a:pt x="273" y="46540"/>
                  </a:cubicBezTo>
                  <a:cubicBezTo>
                    <a:pt x="273" y="46561"/>
                    <a:pt x="294" y="46561"/>
                    <a:pt x="294" y="46603"/>
                  </a:cubicBezTo>
                  <a:cubicBezTo>
                    <a:pt x="336" y="46624"/>
                    <a:pt x="357" y="46666"/>
                    <a:pt x="378" y="46708"/>
                  </a:cubicBezTo>
                  <a:lnTo>
                    <a:pt x="399" y="46729"/>
                  </a:lnTo>
                  <a:lnTo>
                    <a:pt x="504" y="46834"/>
                  </a:lnTo>
                  <a:lnTo>
                    <a:pt x="567" y="46876"/>
                  </a:lnTo>
                  <a:cubicBezTo>
                    <a:pt x="588" y="46897"/>
                    <a:pt x="609" y="46939"/>
                    <a:pt x="672" y="46960"/>
                  </a:cubicBezTo>
                  <a:cubicBezTo>
                    <a:pt x="693" y="46981"/>
                    <a:pt x="714" y="46981"/>
                    <a:pt x="714" y="47023"/>
                  </a:cubicBezTo>
                  <a:cubicBezTo>
                    <a:pt x="756" y="47044"/>
                    <a:pt x="798" y="47065"/>
                    <a:pt x="819" y="47086"/>
                  </a:cubicBezTo>
                  <a:cubicBezTo>
                    <a:pt x="861" y="47128"/>
                    <a:pt x="882" y="47128"/>
                    <a:pt x="903" y="47149"/>
                  </a:cubicBezTo>
                  <a:cubicBezTo>
                    <a:pt x="945" y="47170"/>
                    <a:pt x="1008" y="47191"/>
                    <a:pt x="1029" y="47233"/>
                  </a:cubicBezTo>
                  <a:cubicBezTo>
                    <a:pt x="1071" y="47233"/>
                    <a:pt x="1071" y="47254"/>
                    <a:pt x="1092" y="47254"/>
                  </a:cubicBezTo>
                  <a:cubicBezTo>
                    <a:pt x="1155" y="47275"/>
                    <a:pt x="1218" y="47338"/>
                    <a:pt x="1302" y="47359"/>
                  </a:cubicBezTo>
                  <a:cubicBezTo>
                    <a:pt x="1323" y="47359"/>
                    <a:pt x="1344" y="47380"/>
                    <a:pt x="1386" y="47380"/>
                  </a:cubicBezTo>
                  <a:lnTo>
                    <a:pt x="1533" y="47464"/>
                  </a:lnTo>
                  <a:cubicBezTo>
                    <a:pt x="1554" y="47485"/>
                    <a:pt x="1596" y="47485"/>
                    <a:pt x="1638" y="47506"/>
                  </a:cubicBezTo>
                  <a:cubicBezTo>
                    <a:pt x="1680" y="47548"/>
                    <a:pt x="1743" y="47569"/>
                    <a:pt x="1806" y="47569"/>
                  </a:cubicBezTo>
                  <a:cubicBezTo>
                    <a:pt x="1827" y="47569"/>
                    <a:pt x="1869" y="47590"/>
                    <a:pt x="1911" y="47590"/>
                  </a:cubicBezTo>
                  <a:cubicBezTo>
                    <a:pt x="1953" y="47611"/>
                    <a:pt x="2037" y="47632"/>
                    <a:pt x="2121" y="47674"/>
                  </a:cubicBezTo>
                  <a:cubicBezTo>
                    <a:pt x="2142" y="47674"/>
                    <a:pt x="2163" y="47695"/>
                    <a:pt x="2184" y="47695"/>
                  </a:cubicBezTo>
                  <a:cubicBezTo>
                    <a:pt x="2289" y="47716"/>
                    <a:pt x="2373" y="47737"/>
                    <a:pt x="2478" y="47800"/>
                  </a:cubicBezTo>
                  <a:cubicBezTo>
                    <a:pt x="2499" y="47800"/>
                    <a:pt x="2562" y="47821"/>
                    <a:pt x="2583" y="47821"/>
                  </a:cubicBezTo>
                  <a:cubicBezTo>
                    <a:pt x="2667" y="47842"/>
                    <a:pt x="2709" y="47885"/>
                    <a:pt x="2793" y="47885"/>
                  </a:cubicBezTo>
                  <a:cubicBezTo>
                    <a:pt x="2856" y="47885"/>
                    <a:pt x="2877" y="47906"/>
                    <a:pt x="2919" y="47906"/>
                  </a:cubicBezTo>
                  <a:cubicBezTo>
                    <a:pt x="3003" y="47927"/>
                    <a:pt x="3066" y="47927"/>
                    <a:pt x="3129" y="47948"/>
                  </a:cubicBezTo>
                  <a:cubicBezTo>
                    <a:pt x="3192" y="47948"/>
                    <a:pt x="3213" y="47990"/>
                    <a:pt x="3276" y="47990"/>
                  </a:cubicBezTo>
                  <a:cubicBezTo>
                    <a:pt x="3339" y="48011"/>
                    <a:pt x="3423" y="48011"/>
                    <a:pt x="3507" y="48032"/>
                  </a:cubicBezTo>
                  <a:cubicBezTo>
                    <a:pt x="3549" y="48032"/>
                    <a:pt x="3591" y="48053"/>
                    <a:pt x="3633" y="48053"/>
                  </a:cubicBezTo>
                  <a:cubicBezTo>
                    <a:pt x="3738" y="48095"/>
                    <a:pt x="3864" y="48116"/>
                    <a:pt x="4011" y="48137"/>
                  </a:cubicBezTo>
                  <a:cubicBezTo>
                    <a:pt x="4053" y="48137"/>
                    <a:pt x="4095" y="48158"/>
                    <a:pt x="4158" y="48158"/>
                  </a:cubicBezTo>
                  <a:cubicBezTo>
                    <a:pt x="4243" y="48200"/>
                    <a:pt x="4327" y="48200"/>
                    <a:pt x="4390" y="48221"/>
                  </a:cubicBezTo>
                  <a:cubicBezTo>
                    <a:pt x="4453" y="48221"/>
                    <a:pt x="4537" y="48242"/>
                    <a:pt x="4579" y="48242"/>
                  </a:cubicBezTo>
                  <a:cubicBezTo>
                    <a:pt x="4663" y="48242"/>
                    <a:pt x="4705" y="48263"/>
                    <a:pt x="4789" y="48263"/>
                  </a:cubicBezTo>
                  <a:cubicBezTo>
                    <a:pt x="4873" y="48263"/>
                    <a:pt x="4915" y="48305"/>
                    <a:pt x="4999" y="48305"/>
                  </a:cubicBezTo>
                  <a:cubicBezTo>
                    <a:pt x="5062" y="48305"/>
                    <a:pt x="5125" y="48326"/>
                    <a:pt x="5188" y="48326"/>
                  </a:cubicBezTo>
                  <a:cubicBezTo>
                    <a:pt x="5272" y="48326"/>
                    <a:pt x="5335" y="48347"/>
                    <a:pt x="5419" y="48347"/>
                  </a:cubicBezTo>
                  <a:lnTo>
                    <a:pt x="5440" y="48347"/>
                  </a:lnTo>
                  <a:cubicBezTo>
                    <a:pt x="5671" y="48368"/>
                    <a:pt x="5923" y="48431"/>
                    <a:pt x="6154" y="48452"/>
                  </a:cubicBezTo>
                  <a:lnTo>
                    <a:pt x="6175" y="48452"/>
                  </a:lnTo>
                  <a:cubicBezTo>
                    <a:pt x="6322" y="48473"/>
                    <a:pt x="6448" y="48473"/>
                    <a:pt x="6553" y="48515"/>
                  </a:cubicBezTo>
                  <a:lnTo>
                    <a:pt x="6574" y="48515"/>
                  </a:lnTo>
                  <a:cubicBezTo>
                    <a:pt x="7372" y="48578"/>
                    <a:pt x="8233" y="48662"/>
                    <a:pt x="9094" y="48725"/>
                  </a:cubicBezTo>
                  <a:lnTo>
                    <a:pt x="9157" y="48725"/>
                  </a:lnTo>
                  <a:cubicBezTo>
                    <a:pt x="9409" y="48746"/>
                    <a:pt x="9703" y="48746"/>
                    <a:pt x="9955" y="48746"/>
                  </a:cubicBezTo>
                  <a:lnTo>
                    <a:pt x="10018" y="48746"/>
                  </a:lnTo>
                  <a:cubicBezTo>
                    <a:pt x="10270" y="48746"/>
                    <a:pt x="10564" y="48767"/>
                    <a:pt x="10837" y="48767"/>
                  </a:cubicBezTo>
                  <a:lnTo>
                    <a:pt x="11845" y="48767"/>
                  </a:lnTo>
                  <a:cubicBezTo>
                    <a:pt x="18335" y="48767"/>
                    <a:pt x="23564" y="47590"/>
                    <a:pt x="23564" y="46120"/>
                  </a:cubicBezTo>
                  <a:lnTo>
                    <a:pt x="23585" y="46120"/>
                  </a:lnTo>
                  <a:cubicBezTo>
                    <a:pt x="23585" y="46120"/>
                    <a:pt x="23480" y="18020"/>
                    <a:pt x="23585" y="15479"/>
                  </a:cubicBezTo>
                  <a:cubicBezTo>
                    <a:pt x="23606" y="15437"/>
                    <a:pt x="23606" y="15353"/>
                    <a:pt x="23585" y="15269"/>
                  </a:cubicBezTo>
                  <a:lnTo>
                    <a:pt x="23585" y="15164"/>
                  </a:lnTo>
                  <a:lnTo>
                    <a:pt x="23585" y="15017"/>
                  </a:lnTo>
                  <a:cubicBezTo>
                    <a:pt x="23585" y="14996"/>
                    <a:pt x="23585" y="14933"/>
                    <a:pt x="23564" y="14912"/>
                  </a:cubicBezTo>
                  <a:cubicBezTo>
                    <a:pt x="23564" y="14849"/>
                    <a:pt x="23564" y="14828"/>
                    <a:pt x="23522" y="14786"/>
                  </a:cubicBezTo>
                  <a:cubicBezTo>
                    <a:pt x="23522" y="14744"/>
                    <a:pt x="23501" y="14702"/>
                    <a:pt x="23501" y="14681"/>
                  </a:cubicBezTo>
                  <a:cubicBezTo>
                    <a:pt x="23501" y="14639"/>
                    <a:pt x="23480" y="14597"/>
                    <a:pt x="23480" y="14555"/>
                  </a:cubicBezTo>
                  <a:cubicBezTo>
                    <a:pt x="23480" y="14534"/>
                    <a:pt x="23459" y="14492"/>
                    <a:pt x="23459" y="14450"/>
                  </a:cubicBezTo>
                  <a:cubicBezTo>
                    <a:pt x="23459" y="14429"/>
                    <a:pt x="23417" y="14387"/>
                    <a:pt x="23417" y="14345"/>
                  </a:cubicBezTo>
                  <a:cubicBezTo>
                    <a:pt x="23417" y="14324"/>
                    <a:pt x="23396" y="14282"/>
                    <a:pt x="23396" y="14240"/>
                  </a:cubicBezTo>
                  <a:cubicBezTo>
                    <a:pt x="23396" y="14219"/>
                    <a:pt x="23375" y="14177"/>
                    <a:pt x="23375" y="14135"/>
                  </a:cubicBezTo>
                  <a:cubicBezTo>
                    <a:pt x="23354" y="14114"/>
                    <a:pt x="23354" y="14072"/>
                    <a:pt x="23312" y="14030"/>
                  </a:cubicBezTo>
                  <a:cubicBezTo>
                    <a:pt x="23312" y="14009"/>
                    <a:pt x="23291" y="13988"/>
                    <a:pt x="23291" y="13967"/>
                  </a:cubicBezTo>
                  <a:cubicBezTo>
                    <a:pt x="23270" y="13904"/>
                    <a:pt x="23270" y="13883"/>
                    <a:pt x="23249" y="13820"/>
                  </a:cubicBezTo>
                  <a:cubicBezTo>
                    <a:pt x="23249" y="13799"/>
                    <a:pt x="23207" y="13778"/>
                    <a:pt x="23207" y="13757"/>
                  </a:cubicBezTo>
                  <a:cubicBezTo>
                    <a:pt x="23165" y="13673"/>
                    <a:pt x="23144" y="13589"/>
                    <a:pt x="23081" y="13505"/>
                  </a:cubicBezTo>
                  <a:cubicBezTo>
                    <a:pt x="23060" y="13484"/>
                    <a:pt x="23060" y="13463"/>
                    <a:pt x="23039" y="13442"/>
                  </a:cubicBezTo>
                  <a:cubicBezTo>
                    <a:pt x="22997" y="13400"/>
                    <a:pt x="22976" y="13358"/>
                    <a:pt x="22955" y="13337"/>
                  </a:cubicBezTo>
                  <a:cubicBezTo>
                    <a:pt x="22934" y="13295"/>
                    <a:pt x="22934" y="13274"/>
                    <a:pt x="22892" y="13253"/>
                  </a:cubicBezTo>
                  <a:cubicBezTo>
                    <a:pt x="22871" y="13232"/>
                    <a:pt x="22850" y="13190"/>
                    <a:pt x="22829" y="13148"/>
                  </a:cubicBezTo>
                  <a:cubicBezTo>
                    <a:pt x="22787" y="13127"/>
                    <a:pt x="22766" y="13085"/>
                    <a:pt x="22745" y="13043"/>
                  </a:cubicBezTo>
                  <a:cubicBezTo>
                    <a:pt x="22724" y="13022"/>
                    <a:pt x="22682" y="12980"/>
                    <a:pt x="22682" y="12959"/>
                  </a:cubicBezTo>
                  <a:cubicBezTo>
                    <a:pt x="22661" y="12938"/>
                    <a:pt x="22640" y="12875"/>
                    <a:pt x="22619" y="12854"/>
                  </a:cubicBezTo>
                  <a:cubicBezTo>
                    <a:pt x="22577" y="12833"/>
                    <a:pt x="22577" y="12812"/>
                    <a:pt x="22556" y="12770"/>
                  </a:cubicBezTo>
                  <a:cubicBezTo>
                    <a:pt x="22535" y="12749"/>
                    <a:pt x="22514" y="12707"/>
                    <a:pt x="22451" y="12665"/>
                  </a:cubicBezTo>
                  <a:lnTo>
                    <a:pt x="22409" y="12623"/>
                  </a:lnTo>
                  <a:cubicBezTo>
                    <a:pt x="22346" y="12560"/>
                    <a:pt x="22325" y="12518"/>
                    <a:pt x="22262" y="12455"/>
                  </a:cubicBezTo>
                  <a:lnTo>
                    <a:pt x="22241" y="12434"/>
                  </a:lnTo>
                  <a:cubicBezTo>
                    <a:pt x="21779" y="11930"/>
                    <a:pt x="21254" y="11488"/>
                    <a:pt x="20771" y="11089"/>
                  </a:cubicBezTo>
                  <a:cubicBezTo>
                    <a:pt x="20540" y="10921"/>
                    <a:pt x="20330" y="10753"/>
                    <a:pt x="20141" y="10606"/>
                  </a:cubicBezTo>
                  <a:cubicBezTo>
                    <a:pt x="20057" y="10543"/>
                    <a:pt x="20015" y="10501"/>
                    <a:pt x="19952" y="10438"/>
                  </a:cubicBezTo>
                  <a:cubicBezTo>
                    <a:pt x="19385" y="9913"/>
                    <a:pt x="19112" y="9283"/>
                    <a:pt x="19007" y="8779"/>
                  </a:cubicBezTo>
                  <a:cubicBezTo>
                    <a:pt x="19889" y="8254"/>
                    <a:pt x="20435" y="7309"/>
                    <a:pt x="20435" y="6238"/>
                  </a:cubicBezTo>
                  <a:lnTo>
                    <a:pt x="20435" y="2962"/>
                  </a:lnTo>
                  <a:cubicBezTo>
                    <a:pt x="20435" y="2857"/>
                    <a:pt x="20435" y="2752"/>
                    <a:pt x="20414" y="2668"/>
                  </a:cubicBezTo>
                  <a:cubicBezTo>
                    <a:pt x="20414" y="2647"/>
                    <a:pt x="20414" y="2626"/>
                    <a:pt x="20372" y="2563"/>
                  </a:cubicBezTo>
                  <a:cubicBezTo>
                    <a:pt x="20372" y="2521"/>
                    <a:pt x="20351" y="2437"/>
                    <a:pt x="20351" y="2395"/>
                  </a:cubicBezTo>
                  <a:cubicBezTo>
                    <a:pt x="20351" y="2353"/>
                    <a:pt x="20330" y="2311"/>
                    <a:pt x="20330" y="2269"/>
                  </a:cubicBezTo>
                  <a:cubicBezTo>
                    <a:pt x="20309" y="2227"/>
                    <a:pt x="20309" y="2164"/>
                    <a:pt x="20267" y="2122"/>
                  </a:cubicBezTo>
                  <a:cubicBezTo>
                    <a:pt x="20267" y="2101"/>
                    <a:pt x="20246" y="2038"/>
                    <a:pt x="20225" y="2017"/>
                  </a:cubicBezTo>
                  <a:cubicBezTo>
                    <a:pt x="20204" y="1954"/>
                    <a:pt x="20204" y="1912"/>
                    <a:pt x="20162" y="1870"/>
                  </a:cubicBezTo>
                  <a:cubicBezTo>
                    <a:pt x="20141" y="1828"/>
                    <a:pt x="20141" y="1786"/>
                    <a:pt x="20120" y="1744"/>
                  </a:cubicBezTo>
                  <a:cubicBezTo>
                    <a:pt x="20099" y="1702"/>
                    <a:pt x="20057" y="1639"/>
                    <a:pt x="20036" y="1618"/>
                  </a:cubicBezTo>
                  <a:cubicBezTo>
                    <a:pt x="20015" y="1597"/>
                    <a:pt x="19994" y="1534"/>
                    <a:pt x="19994" y="1513"/>
                  </a:cubicBezTo>
                  <a:cubicBezTo>
                    <a:pt x="19952" y="1471"/>
                    <a:pt x="19931" y="1429"/>
                    <a:pt x="19910" y="1387"/>
                  </a:cubicBezTo>
                  <a:cubicBezTo>
                    <a:pt x="19889" y="1366"/>
                    <a:pt x="19847" y="1303"/>
                    <a:pt x="19826" y="1282"/>
                  </a:cubicBezTo>
                  <a:cubicBezTo>
                    <a:pt x="19805" y="1219"/>
                    <a:pt x="19784" y="1198"/>
                    <a:pt x="19742" y="1156"/>
                  </a:cubicBezTo>
                  <a:cubicBezTo>
                    <a:pt x="19721" y="1114"/>
                    <a:pt x="19700" y="1072"/>
                    <a:pt x="19679" y="1051"/>
                  </a:cubicBezTo>
                  <a:lnTo>
                    <a:pt x="19574" y="946"/>
                  </a:lnTo>
                  <a:lnTo>
                    <a:pt x="19469" y="841"/>
                  </a:lnTo>
                  <a:lnTo>
                    <a:pt x="19364" y="736"/>
                  </a:lnTo>
                  <a:cubicBezTo>
                    <a:pt x="19322" y="694"/>
                    <a:pt x="19280" y="673"/>
                    <a:pt x="19259" y="652"/>
                  </a:cubicBezTo>
                  <a:cubicBezTo>
                    <a:pt x="19217" y="631"/>
                    <a:pt x="19175" y="589"/>
                    <a:pt x="19154" y="568"/>
                  </a:cubicBezTo>
                  <a:cubicBezTo>
                    <a:pt x="19112" y="547"/>
                    <a:pt x="19070" y="526"/>
                    <a:pt x="19049" y="484"/>
                  </a:cubicBezTo>
                  <a:cubicBezTo>
                    <a:pt x="19007" y="463"/>
                    <a:pt x="18965" y="442"/>
                    <a:pt x="18944" y="421"/>
                  </a:cubicBezTo>
                  <a:cubicBezTo>
                    <a:pt x="18881" y="379"/>
                    <a:pt x="18860" y="358"/>
                    <a:pt x="18797" y="337"/>
                  </a:cubicBezTo>
                  <a:cubicBezTo>
                    <a:pt x="18776" y="316"/>
                    <a:pt x="18734" y="316"/>
                    <a:pt x="18692" y="274"/>
                  </a:cubicBezTo>
                  <a:cubicBezTo>
                    <a:pt x="18650" y="253"/>
                    <a:pt x="18587" y="232"/>
                    <a:pt x="18566" y="232"/>
                  </a:cubicBezTo>
                  <a:cubicBezTo>
                    <a:pt x="18545" y="211"/>
                    <a:pt x="18482" y="211"/>
                    <a:pt x="18461" y="169"/>
                  </a:cubicBezTo>
                  <a:cubicBezTo>
                    <a:pt x="18419" y="148"/>
                    <a:pt x="18356" y="148"/>
                    <a:pt x="18314" y="127"/>
                  </a:cubicBezTo>
                  <a:cubicBezTo>
                    <a:pt x="18272" y="127"/>
                    <a:pt x="18251" y="106"/>
                    <a:pt x="18209" y="106"/>
                  </a:cubicBezTo>
                  <a:cubicBezTo>
                    <a:pt x="18146" y="64"/>
                    <a:pt x="18062" y="64"/>
                    <a:pt x="18020" y="43"/>
                  </a:cubicBezTo>
                  <a:lnTo>
                    <a:pt x="17936" y="43"/>
                  </a:lnTo>
                  <a:cubicBezTo>
                    <a:pt x="17789" y="22"/>
                    <a:pt x="17600" y="1"/>
                    <a:pt x="1743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85725">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5" name="Google Shape;765;p8"/>
            <p:cNvGrpSpPr/>
            <p:nvPr/>
          </p:nvGrpSpPr>
          <p:grpSpPr>
            <a:xfrm>
              <a:off x="7586075" y="1026769"/>
              <a:ext cx="591750" cy="1220750"/>
              <a:chOff x="6324950" y="1612600"/>
              <a:chExt cx="591750" cy="1220750"/>
            </a:xfrm>
          </p:grpSpPr>
          <p:sp>
            <p:nvSpPr>
              <p:cNvPr id="766" name="Google Shape;766;p8"/>
              <p:cNvSpPr/>
              <p:nvPr/>
            </p:nvSpPr>
            <p:spPr>
              <a:xfrm>
                <a:off x="6324950" y="1812650"/>
                <a:ext cx="591750" cy="1020700"/>
              </a:xfrm>
              <a:custGeom>
                <a:rect b="b" l="l" r="r" t="t"/>
                <a:pathLst>
                  <a:path extrusionOk="0" h="40828" w="23670">
                    <a:moveTo>
                      <a:pt x="4747" y="0"/>
                    </a:moveTo>
                    <a:cubicBezTo>
                      <a:pt x="4747" y="0"/>
                      <a:pt x="4831" y="1407"/>
                      <a:pt x="3718" y="2457"/>
                    </a:cubicBezTo>
                    <a:cubicBezTo>
                      <a:pt x="2626" y="3465"/>
                      <a:pt x="0" y="4998"/>
                      <a:pt x="105" y="7540"/>
                    </a:cubicBezTo>
                    <a:cubicBezTo>
                      <a:pt x="210" y="9850"/>
                      <a:pt x="126" y="33351"/>
                      <a:pt x="105" y="37551"/>
                    </a:cubicBezTo>
                    <a:lnTo>
                      <a:pt x="105" y="38181"/>
                    </a:lnTo>
                    <a:lnTo>
                      <a:pt x="126" y="38181"/>
                    </a:lnTo>
                    <a:cubicBezTo>
                      <a:pt x="126" y="39651"/>
                      <a:pt x="5377" y="40827"/>
                      <a:pt x="11824" y="40827"/>
                    </a:cubicBezTo>
                    <a:cubicBezTo>
                      <a:pt x="18293" y="40827"/>
                      <a:pt x="23543" y="39651"/>
                      <a:pt x="23543" y="38181"/>
                    </a:cubicBezTo>
                    <a:lnTo>
                      <a:pt x="23564" y="38181"/>
                    </a:lnTo>
                    <a:cubicBezTo>
                      <a:pt x="23564" y="38181"/>
                      <a:pt x="23459" y="10081"/>
                      <a:pt x="23564" y="7540"/>
                    </a:cubicBezTo>
                    <a:cubicBezTo>
                      <a:pt x="23669" y="4998"/>
                      <a:pt x="21065" y="3465"/>
                      <a:pt x="19931" y="2457"/>
                    </a:cubicBezTo>
                    <a:cubicBezTo>
                      <a:pt x="18818" y="1428"/>
                      <a:pt x="18881" y="0"/>
                      <a:pt x="188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8"/>
              <p:cNvSpPr/>
              <p:nvPr/>
            </p:nvSpPr>
            <p:spPr>
              <a:xfrm>
                <a:off x="6394775" y="2062550"/>
                <a:ext cx="452625" cy="578625"/>
              </a:xfrm>
              <a:custGeom>
                <a:rect b="b" l="l" r="r" t="t"/>
                <a:pathLst>
                  <a:path extrusionOk="0" h="23145" w="18105">
                    <a:moveTo>
                      <a:pt x="1933" y="1"/>
                    </a:moveTo>
                    <a:cubicBezTo>
                      <a:pt x="883" y="1"/>
                      <a:pt x="1" y="883"/>
                      <a:pt x="1" y="1933"/>
                    </a:cubicBezTo>
                    <a:lnTo>
                      <a:pt x="1" y="21234"/>
                    </a:lnTo>
                    <a:cubicBezTo>
                      <a:pt x="1" y="22284"/>
                      <a:pt x="883" y="23145"/>
                      <a:pt x="1933" y="23145"/>
                    </a:cubicBezTo>
                    <a:lnTo>
                      <a:pt x="16172" y="23145"/>
                    </a:lnTo>
                    <a:cubicBezTo>
                      <a:pt x="17222" y="23145"/>
                      <a:pt x="18104" y="22284"/>
                      <a:pt x="18104" y="21234"/>
                    </a:cubicBezTo>
                    <a:lnTo>
                      <a:pt x="18104" y="1933"/>
                    </a:lnTo>
                    <a:cubicBezTo>
                      <a:pt x="18104" y="883"/>
                      <a:pt x="17222" y="1"/>
                      <a:pt x="161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8"/>
              <p:cNvSpPr/>
              <p:nvPr/>
            </p:nvSpPr>
            <p:spPr>
              <a:xfrm>
                <a:off x="6492450" y="2175975"/>
                <a:ext cx="257800" cy="257300"/>
              </a:xfrm>
              <a:custGeom>
                <a:rect b="b" l="l" r="r" t="t"/>
                <a:pathLst>
                  <a:path extrusionOk="0" h="10292" w="10312">
                    <a:moveTo>
                      <a:pt x="5755" y="1491"/>
                    </a:moveTo>
                    <a:lnTo>
                      <a:pt x="5755" y="4537"/>
                    </a:lnTo>
                    <a:lnTo>
                      <a:pt x="8800" y="4537"/>
                    </a:lnTo>
                    <a:lnTo>
                      <a:pt x="8800" y="5776"/>
                    </a:lnTo>
                    <a:lnTo>
                      <a:pt x="5755" y="5776"/>
                    </a:lnTo>
                    <a:lnTo>
                      <a:pt x="5755" y="8821"/>
                    </a:lnTo>
                    <a:lnTo>
                      <a:pt x="4536" y="8821"/>
                    </a:lnTo>
                    <a:lnTo>
                      <a:pt x="4536" y="5776"/>
                    </a:lnTo>
                    <a:lnTo>
                      <a:pt x="1470" y="5776"/>
                    </a:lnTo>
                    <a:lnTo>
                      <a:pt x="1470" y="4537"/>
                    </a:lnTo>
                    <a:lnTo>
                      <a:pt x="4536" y="4537"/>
                    </a:lnTo>
                    <a:lnTo>
                      <a:pt x="4536" y="1491"/>
                    </a:lnTo>
                    <a:close/>
                    <a:moveTo>
                      <a:pt x="5145" y="0"/>
                    </a:moveTo>
                    <a:cubicBezTo>
                      <a:pt x="2331" y="0"/>
                      <a:pt x="0" y="2310"/>
                      <a:pt x="0" y="5146"/>
                    </a:cubicBezTo>
                    <a:cubicBezTo>
                      <a:pt x="0" y="7981"/>
                      <a:pt x="2310" y="10291"/>
                      <a:pt x="5145" y="10291"/>
                    </a:cubicBezTo>
                    <a:cubicBezTo>
                      <a:pt x="5418" y="10291"/>
                      <a:pt x="5671" y="10249"/>
                      <a:pt x="5944" y="10228"/>
                    </a:cubicBezTo>
                    <a:cubicBezTo>
                      <a:pt x="8401" y="9871"/>
                      <a:pt x="10312" y="7708"/>
                      <a:pt x="10312" y="5146"/>
                    </a:cubicBezTo>
                    <a:cubicBezTo>
                      <a:pt x="10312" y="3466"/>
                      <a:pt x="9493" y="1932"/>
                      <a:pt x="8233" y="1008"/>
                    </a:cubicBezTo>
                    <a:cubicBezTo>
                      <a:pt x="7372" y="378"/>
                      <a:pt x="6322" y="0"/>
                      <a:pt x="514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8"/>
              <p:cNvSpPr/>
              <p:nvPr/>
            </p:nvSpPr>
            <p:spPr>
              <a:xfrm>
                <a:off x="6482975" y="2490475"/>
                <a:ext cx="267275" cy="17875"/>
              </a:xfrm>
              <a:custGeom>
                <a:rect b="b" l="l" r="r" t="t"/>
                <a:pathLst>
                  <a:path extrusionOk="0" h="715" w="10691">
                    <a:moveTo>
                      <a:pt x="1" y="0"/>
                    </a:moveTo>
                    <a:lnTo>
                      <a:pt x="1" y="714"/>
                    </a:lnTo>
                    <a:lnTo>
                      <a:pt x="10691" y="714"/>
                    </a:lnTo>
                    <a:lnTo>
                      <a:pt x="106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8"/>
              <p:cNvSpPr/>
              <p:nvPr/>
            </p:nvSpPr>
            <p:spPr>
              <a:xfrm>
                <a:off x="6482975" y="2529850"/>
                <a:ext cx="267275" cy="17875"/>
              </a:xfrm>
              <a:custGeom>
                <a:rect b="b" l="l" r="r" t="t"/>
                <a:pathLst>
                  <a:path extrusionOk="0" h="715" w="10691">
                    <a:moveTo>
                      <a:pt x="1" y="0"/>
                    </a:moveTo>
                    <a:lnTo>
                      <a:pt x="1" y="714"/>
                    </a:lnTo>
                    <a:lnTo>
                      <a:pt x="10691" y="714"/>
                    </a:lnTo>
                    <a:lnTo>
                      <a:pt x="106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8"/>
              <p:cNvSpPr/>
              <p:nvPr/>
            </p:nvSpPr>
            <p:spPr>
              <a:xfrm>
                <a:off x="6504525" y="2570275"/>
                <a:ext cx="223675" cy="17875"/>
              </a:xfrm>
              <a:custGeom>
                <a:rect b="b" l="l" r="r" t="t"/>
                <a:pathLst>
                  <a:path extrusionOk="0" h="715" w="8947">
                    <a:moveTo>
                      <a:pt x="0" y="1"/>
                    </a:moveTo>
                    <a:lnTo>
                      <a:pt x="0" y="715"/>
                    </a:lnTo>
                    <a:lnTo>
                      <a:pt x="8947" y="715"/>
                    </a:lnTo>
                    <a:lnTo>
                      <a:pt x="894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8"/>
              <p:cNvSpPr/>
              <p:nvPr/>
            </p:nvSpPr>
            <p:spPr>
              <a:xfrm>
                <a:off x="6406850" y="1612600"/>
                <a:ext cx="429000" cy="231050"/>
              </a:xfrm>
              <a:custGeom>
                <a:rect b="b" l="l" r="r" t="t"/>
                <a:pathLst>
                  <a:path extrusionOk="0" h="9242" w="17160">
                    <a:moveTo>
                      <a:pt x="2983" y="0"/>
                    </a:moveTo>
                    <a:cubicBezTo>
                      <a:pt x="1345" y="0"/>
                      <a:pt x="1" y="1344"/>
                      <a:pt x="1" y="3004"/>
                    </a:cubicBezTo>
                    <a:lnTo>
                      <a:pt x="1" y="6259"/>
                    </a:lnTo>
                    <a:cubicBezTo>
                      <a:pt x="1" y="7897"/>
                      <a:pt x="1345" y="9241"/>
                      <a:pt x="2983" y="9241"/>
                    </a:cubicBezTo>
                    <a:lnTo>
                      <a:pt x="14177" y="9241"/>
                    </a:lnTo>
                    <a:cubicBezTo>
                      <a:pt x="15836" y="9241"/>
                      <a:pt x="17159" y="7897"/>
                      <a:pt x="17159" y="6259"/>
                    </a:cubicBezTo>
                    <a:lnTo>
                      <a:pt x="17159" y="3004"/>
                    </a:lnTo>
                    <a:cubicBezTo>
                      <a:pt x="17159" y="1344"/>
                      <a:pt x="15836" y="0"/>
                      <a:pt x="141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8"/>
              <p:cNvSpPr/>
              <p:nvPr/>
            </p:nvSpPr>
            <p:spPr>
              <a:xfrm>
                <a:off x="6443075" y="1648825"/>
                <a:ext cx="39400" cy="158575"/>
              </a:xfrm>
              <a:custGeom>
                <a:rect b="b" l="l" r="r" t="t"/>
                <a:pathLst>
                  <a:path extrusionOk="0" h="6343" w="1576">
                    <a:moveTo>
                      <a:pt x="778" y="0"/>
                    </a:moveTo>
                    <a:cubicBezTo>
                      <a:pt x="358" y="0"/>
                      <a:pt x="1" y="337"/>
                      <a:pt x="1" y="778"/>
                    </a:cubicBezTo>
                    <a:lnTo>
                      <a:pt x="1" y="5566"/>
                    </a:lnTo>
                    <a:cubicBezTo>
                      <a:pt x="1" y="5986"/>
                      <a:pt x="337" y="6343"/>
                      <a:pt x="778" y="6343"/>
                    </a:cubicBezTo>
                    <a:cubicBezTo>
                      <a:pt x="1198" y="6343"/>
                      <a:pt x="1576" y="6007"/>
                      <a:pt x="1576" y="5566"/>
                    </a:cubicBezTo>
                    <a:lnTo>
                      <a:pt x="1576" y="778"/>
                    </a:lnTo>
                    <a:cubicBezTo>
                      <a:pt x="1576" y="358"/>
                      <a:pt x="1219"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8"/>
              <p:cNvSpPr/>
              <p:nvPr/>
            </p:nvSpPr>
            <p:spPr>
              <a:xfrm>
                <a:off x="6522375" y="1648825"/>
                <a:ext cx="39400" cy="158575"/>
              </a:xfrm>
              <a:custGeom>
                <a:rect b="b" l="l" r="r" t="t"/>
                <a:pathLst>
                  <a:path extrusionOk="0" h="6343" w="1576">
                    <a:moveTo>
                      <a:pt x="777" y="0"/>
                    </a:moveTo>
                    <a:cubicBezTo>
                      <a:pt x="357" y="0"/>
                      <a:pt x="0" y="337"/>
                      <a:pt x="0" y="778"/>
                    </a:cubicBezTo>
                    <a:lnTo>
                      <a:pt x="0" y="5566"/>
                    </a:lnTo>
                    <a:cubicBezTo>
                      <a:pt x="0" y="5986"/>
                      <a:pt x="336" y="6343"/>
                      <a:pt x="777" y="6343"/>
                    </a:cubicBezTo>
                    <a:cubicBezTo>
                      <a:pt x="1197" y="6343"/>
                      <a:pt x="1575" y="6007"/>
                      <a:pt x="1575" y="5566"/>
                    </a:cubicBezTo>
                    <a:lnTo>
                      <a:pt x="1575" y="778"/>
                    </a:lnTo>
                    <a:cubicBezTo>
                      <a:pt x="1575" y="358"/>
                      <a:pt x="1239" y="0"/>
                      <a:pt x="7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8"/>
              <p:cNvSpPr/>
              <p:nvPr/>
            </p:nvSpPr>
            <p:spPr>
              <a:xfrm>
                <a:off x="6601650" y="1648825"/>
                <a:ext cx="39400" cy="158575"/>
              </a:xfrm>
              <a:custGeom>
                <a:rect b="b" l="l" r="r" t="t"/>
                <a:pathLst>
                  <a:path extrusionOk="0" h="6343" w="1576">
                    <a:moveTo>
                      <a:pt x="798" y="0"/>
                    </a:moveTo>
                    <a:cubicBezTo>
                      <a:pt x="378" y="0"/>
                      <a:pt x="0" y="337"/>
                      <a:pt x="0" y="778"/>
                    </a:cubicBezTo>
                    <a:lnTo>
                      <a:pt x="0" y="5566"/>
                    </a:lnTo>
                    <a:cubicBezTo>
                      <a:pt x="0" y="5986"/>
                      <a:pt x="336" y="6343"/>
                      <a:pt x="798" y="6343"/>
                    </a:cubicBezTo>
                    <a:cubicBezTo>
                      <a:pt x="1218" y="6343"/>
                      <a:pt x="1576" y="6007"/>
                      <a:pt x="1576" y="5566"/>
                    </a:cubicBezTo>
                    <a:lnTo>
                      <a:pt x="1576" y="778"/>
                    </a:lnTo>
                    <a:cubicBezTo>
                      <a:pt x="1576" y="358"/>
                      <a:pt x="1239" y="0"/>
                      <a:pt x="7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8"/>
              <p:cNvSpPr/>
              <p:nvPr/>
            </p:nvSpPr>
            <p:spPr>
              <a:xfrm>
                <a:off x="6680925" y="1648825"/>
                <a:ext cx="39400" cy="158575"/>
              </a:xfrm>
              <a:custGeom>
                <a:rect b="b" l="l" r="r" t="t"/>
                <a:pathLst>
                  <a:path extrusionOk="0" h="6343" w="1576">
                    <a:moveTo>
                      <a:pt x="799" y="0"/>
                    </a:moveTo>
                    <a:cubicBezTo>
                      <a:pt x="379" y="0"/>
                      <a:pt x="1" y="337"/>
                      <a:pt x="1" y="778"/>
                    </a:cubicBezTo>
                    <a:lnTo>
                      <a:pt x="1" y="5566"/>
                    </a:lnTo>
                    <a:cubicBezTo>
                      <a:pt x="1" y="5986"/>
                      <a:pt x="358" y="6343"/>
                      <a:pt x="799" y="6343"/>
                    </a:cubicBezTo>
                    <a:cubicBezTo>
                      <a:pt x="1219" y="6343"/>
                      <a:pt x="1576" y="6007"/>
                      <a:pt x="1576" y="5566"/>
                    </a:cubicBezTo>
                    <a:lnTo>
                      <a:pt x="1576" y="778"/>
                    </a:lnTo>
                    <a:cubicBezTo>
                      <a:pt x="1576" y="358"/>
                      <a:pt x="1240" y="0"/>
                      <a:pt x="7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8"/>
              <p:cNvSpPr/>
              <p:nvPr/>
            </p:nvSpPr>
            <p:spPr>
              <a:xfrm>
                <a:off x="6760725" y="1648825"/>
                <a:ext cx="39425" cy="158575"/>
              </a:xfrm>
              <a:custGeom>
                <a:rect b="b" l="l" r="r" t="t"/>
                <a:pathLst>
                  <a:path extrusionOk="0" h="6343" w="1577">
                    <a:moveTo>
                      <a:pt x="778" y="0"/>
                    </a:moveTo>
                    <a:cubicBezTo>
                      <a:pt x="358" y="0"/>
                      <a:pt x="1" y="337"/>
                      <a:pt x="1" y="778"/>
                    </a:cubicBezTo>
                    <a:lnTo>
                      <a:pt x="1" y="5566"/>
                    </a:lnTo>
                    <a:cubicBezTo>
                      <a:pt x="1" y="5986"/>
                      <a:pt x="337" y="6343"/>
                      <a:pt x="778" y="6343"/>
                    </a:cubicBezTo>
                    <a:cubicBezTo>
                      <a:pt x="1198" y="6343"/>
                      <a:pt x="1576" y="6007"/>
                      <a:pt x="1576" y="5566"/>
                    </a:cubicBezTo>
                    <a:lnTo>
                      <a:pt x="1576" y="778"/>
                    </a:lnTo>
                    <a:cubicBezTo>
                      <a:pt x="1576" y="358"/>
                      <a:pt x="1219"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78" name="Google Shape;778;p8"/>
          <p:cNvGrpSpPr/>
          <p:nvPr/>
        </p:nvGrpSpPr>
        <p:grpSpPr>
          <a:xfrm rot="2209513">
            <a:off x="8315310" y="3392406"/>
            <a:ext cx="693940" cy="847492"/>
            <a:chOff x="7476963" y="3627165"/>
            <a:chExt cx="693912" cy="847458"/>
          </a:xfrm>
        </p:grpSpPr>
        <p:sp>
          <p:nvSpPr>
            <p:cNvPr id="779" name="Google Shape;779;p8"/>
            <p:cNvSpPr/>
            <p:nvPr/>
          </p:nvSpPr>
          <p:spPr>
            <a:xfrm rot="8999237">
              <a:off x="7645946" y="3665371"/>
              <a:ext cx="355946" cy="771091"/>
            </a:xfrm>
            <a:custGeom>
              <a:rect b="b" l="l" r="r" t="t"/>
              <a:pathLst>
                <a:path extrusionOk="0" h="20502" w="9464">
                  <a:moveTo>
                    <a:pt x="5652" y="1"/>
                  </a:moveTo>
                  <a:cubicBezTo>
                    <a:pt x="3915" y="1"/>
                    <a:pt x="2413" y="1288"/>
                    <a:pt x="2147" y="3032"/>
                  </a:cubicBezTo>
                  <a:lnTo>
                    <a:pt x="1204" y="9731"/>
                  </a:lnTo>
                  <a:lnTo>
                    <a:pt x="261" y="16462"/>
                  </a:lnTo>
                  <a:cubicBezTo>
                    <a:pt x="0" y="18381"/>
                    <a:pt x="1366" y="20235"/>
                    <a:pt x="3285" y="20462"/>
                  </a:cubicBezTo>
                  <a:cubicBezTo>
                    <a:pt x="3462" y="20489"/>
                    <a:pt x="3639" y="20502"/>
                    <a:pt x="3813" y="20502"/>
                  </a:cubicBezTo>
                  <a:cubicBezTo>
                    <a:pt x="5549" y="20502"/>
                    <a:pt x="7051" y="19215"/>
                    <a:pt x="7317" y="17471"/>
                  </a:cubicBezTo>
                  <a:lnTo>
                    <a:pt x="8228" y="10771"/>
                  </a:lnTo>
                  <a:lnTo>
                    <a:pt x="9171" y="4040"/>
                  </a:lnTo>
                  <a:cubicBezTo>
                    <a:pt x="9464" y="2089"/>
                    <a:pt x="8065" y="300"/>
                    <a:pt x="6179" y="40"/>
                  </a:cubicBezTo>
                  <a:cubicBezTo>
                    <a:pt x="6002" y="13"/>
                    <a:pt x="5825" y="1"/>
                    <a:pt x="5652" y="1"/>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76200">
                <a:schemeClr val="lt1">
                  <a:alpha val="2470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8"/>
            <p:cNvSpPr/>
            <p:nvPr/>
          </p:nvSpPr>
          <p:spPr>
            <a:xfrm rot="8999111">
              <a:off x="7595912" y="3677844"/>
              <a:ext cx="311017" cy="404310"/>
            </a:xfrm>
            <a:custGeom>
              <a:rect b="b" l="l" r="r" t="t"/>
              <a:pathLst>
                <a:path extrusionOk="0" h="10037" w="7721">
                  <a:moveTo>
                    <a:pt x="1155" y="0"/>
                  </a:moveTo>
                  <a:lnTo>
                    <a:pt x="274" y="6292"/>
                  </a:lnTo>
                  <a:cubicBezTo>
                    <a:pt x="0" y="8055"/>
                    <a:pt x="1247" y="9727"/>
                    <a:pt x="3070" y="10001"/>
                  </a:cubicBezTo>
                  <a:cubicBezTo>
                    <a:pt x="3233" y="10025"/>
                    <a:pt x="3395" y="10037"/>
                    <a:pt x="3555" y="10037"/>
                  </a:cubicBezTo>
                  <a:cubicBezTo>
                    <a:pt x="5182" y="10037"/>
                    <a:pt x="6590" y="8810"/>
                    <a:pt x="6839" y="7204"/>
                  </a:cubicBezTo>
                  <a:lnTo>
                    <a:pt x="7721" y="912"/>
                  </a:lnTo>
                  <a:lnTo>
                    <a:pt x="115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8"/>
            <p:cNvSpPr/>
            <p:nvPr/>
          </p:nvSpPr>
          <p:spPr>
            <a:xfrm rot="8999111">
              <a:off x="7741158" y="4020161"/>
              <a:ext cx="309809" cy="404068"/>
            </a:xfrm>
            <a:custGeom>
              <a:rect b="b" l="l" r="r" t="t"/>
              <a:pathLst>
                <a:path extrusionOk="0" h="10031" w="7691">
                  <a:moveTo>
                    <a:pt x="4174" y="1"/>
                  </a:moveTo>
                  <a:cubicBezTo>
                    <a:pt x="2531" y="1"/>
                    <a:pt x="1103" y="1212"/>
                    <a:pt x="852" y="2858"/>
                  </a:cubicBezTo>
                  <a:lnTo>
                    <a:pt x="0" y="9119"/>
                  </a:lnTo>
                  <a:lnTo>
                    <a:pt x="6566" y="10031"/>
                  </a:lnTo>
                  <a:lnTo>
                    <a:pt x="7447" y="3800"/>
                  </a:lnTo>
                  <a:cubicBezTo>
                    <a:pt x="7691" y="1976"/>
                    <a:pt x="6414" y="304"/>
                    <a:pt x="4621" y="31"/>
                  </a:cubicBezTo>
                  <a:cubicBezTo>
                    <a:pt x="4471" y="11"/>
                    <a:pt x="4322" y="1"/>
                    <a:pt x="4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2" name="Google Shape;782;p8"/>
          <p:cNvSpPr txBox="1"/>
          <p:nvPr>
            <p:ph type="title"/>
          </p:nvPr>
        </p:nvSpPr>
        <p:spPr>
          <a:xfrm>
            <a:off x="713225" y="362625"/>
            <a:ext cx="7717500" cy="70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Các loại sinh thiết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coholism Treatment Drugs Breakthrough by Slidesgo">
  <a:themeElements>
    <a:clrScheme name="Simple Light">
      <a:dk1>
        <a:srgbClr val="F8F6FF"/>
      </a:dk1>
      <a:lt1>
        <a:srgbClr val="1D0D8D"/>
      </a:lt1>
      <a:dk2>
        <a:srgbClr val="F46F25"/>
      </a:dk2>
      <a:lt2>
        <a:srgbClr val="FC462D"/>
      </a:lt2>
      <a:accent1>
        <a:srgbClr val="EFEEFC"/>
      </a:accent1>
      <a:accent2>
        <a:srgbClr val="9BA6E9"/>
      </a:accent2>
      <a:accent3>
        <a:srgbClr val="FFFFFF"/>
      </a:accent3>
      <a:accent4>
        <a:srgbClr val="F7D238"/>
      </a:accent4>
      <a:accent5>
        <a:srgbClr val="FFFFFF"/>
      </a:accent5>
      <a:accent6>
        <a:srgbClr val="FFFFFF"/>
      </a:accent6>
      <a:hlink>
        <a:srgbClr val="1D0D8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